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96" r:id="rId1"/>
    <p:sldMasterId id="2147483710" r:id="rId2"/>
    <p:sldMasterId id="2147483725" r:id="rId3"/>
  </p:sldMasterIdLst>
  <p:notesMasterIdLst>
    <p:notesMasterId r:id="rId24"/>
  </p:notesMasterIdLst>
  <p:handoutMasterIdLst>
    <p:handoutMasterId r:id="rId25"/>
  </p:handoutMasterIdLst>
  <p:sldIdLst>
    <p:sldId id="265" r:id="rId4"/>
    <p:sldId id="300" r:id="rId5"/>
    <p:sldId id="267" r:id="rId6"/>
    <p:sldId id="292" r:id="rId7"/>
    <p:sldId id="291" r:id="rId8"/>
    <p:sldId id="293" r:id="rId9"/>
    <p:sldId id="294" r:id="rId10"/>
    <p:sldId id="295" r:id="rId11"/>
    <p:sldId id="296" r:id="rId12"/>
    <p:sldId id="297" r:id="rId13"/>
    <p:sldId id="298" r:id="rId14"/>
    <p:sldId id="299" r:id="rId15"/>
    <p:sldId id="301" r:id="rId16"/>
    <p:sldId id="302" r:id="rId17"/>
    <p:sldId id="303" r:id="rId18"/>
    <p:sldId id="304" r:id="rId19"/>
    <p:sldId id="305" r:id="rId20"/>
    <p:sldId id="306" r:id="rId21"/>
    <p:sldId id="307" r:id="rId22"/>
    <p:sldId id="271" r:id="rId23"/>
  </p:sldIdLst>
  <p:sldSz cx="12192000" cy="6858000"/>
  <p:notesSz cx="6858000" cy="9144000"/>
  <p:embeddedFontLst>
    <p:embeddedFont>
      <p:font typeface="Montserrat" panose="00000500000000000000" pitchFamily="2" charset="-52"/>
      <p:regular r:id="rId26"/>
      <p:bold r:id="rId27"/>
      <p:italic r:id="rId28"/>
      <p:boldItalic r:id="rId29"/>
    </p:embeddedFont>
    <p:embeddedFont>
      <p:font typeface="Montserrat Medium" panose="00000600000000000000" pitchFamily="2" charset="-52"/>
      <p:regular r:id="rId30"/>
      <p:italic r:id="rId31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без заголовка" id="{D2CF5383-AE0B-4D09-BA31-769C4CC261C6}">
          <p14:sldIdLst>
            <p14:sldId id="265"/>
            <p14:sldId id="300"/>
            <p14:sldId id="267"/>
            <p14:sldId id="292"/>
            <p14:sldId id="291"/>
            <p14:sldId id="293"/>
            <p14:sldId id="294"/>
            <p14:sldId id="295"/>
            <p14:sldId id="296"/>
            <p14:sldId id="297"/>
            <p14:sldId id="298"/>
            <p14:sldId id="299"/>
            <p14:sldId id="301"/>
            <p14:sldId id="302"/>
            <p14:sldId id="303"/>
            <p14:sldId id="304"/>
            <p14:sldId id="305"/>
            <p14:sldId id="306"/>
            <p14:sldId id="307"/>
            <p14:sldId id="271"/>
          </p14:sldIdLst>
        </p14:section>
      </p14:sectionLst>
    </p:ext>
    <p:ext uri="{EFAFB233-063F-42B5-8137-9DF3F51BA10A}">
      <p15:sldGuideLst xmlns:p15="http://schemas.microsoft.com/office/powerpoint/2012/main">
        <p15:guide id="7" orient="horz" pos="3725" userDrawn="1">
          <p15:clr>
            <a:srgbClr val="FBAE40"/>
          </p15:clr>
        </p15:guide>
        <p15:guide id="8" orient="horz" pos="845" userDrawn="1">
          <p15:clr>
            <a:srgbClr val="FBAE40"/>
          </p15:clr>
        </p15:guide>
        <p15:guide id="9" pos="302" userDrawn="1">
          <p15:clr>
            <a:srgbClr val="FBAE40"/>
          </p15:clr>
        </p15:guide>
        <p15:guide id="10" pos="7333" userDrawn="1">
          <p15:clr>
            <a:srgbClr val="FBAE40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232F44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784" autoAdjust="0"/>
    <p:restoredTop sz="96357" autoAdjust="0"/>
  </p:normalViewPr>
  <p:slideViewPr>
    <p:cSldViewPr snapToGrid="0">
      <p:cViewPr varScale="1">
        <p:scale>
          <a:sx n="112" d="100"/>
          <a:sy n="112" d="100"/>
        </p:scale>
        <p:origin x="732" y="96"/>
      </p:cViewPr>
      <p:guideLst>
        <p:guide orient="horz" pos="3725"/>
        <p:guide orient="horz" pos="845"/>
        <p:guide pos="302"/>
        <p:guide pos="733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2766" y="90"/>
      </p:cViewPr>
      <p:guideLst/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font" Target="fonts/font1.fntdata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handoutMaster" Target="handoutMasters/handoutMaster1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notesMaster" Target="notesMasters/notesMaster1.xml"/><Relationship Id="rId32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font" Target="fonts/font3.fntdata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font" Target="fonts/font6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tableStyles" Target="tableStyles.xml"/><Relationship Id="rId8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699972EA-A58D-4C5A-8646-1C287277D56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3FE7EAEE-4119-4CC3-90B8-7FED23264D0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DC6CE1-716B-4342-9F13-725A2B2ED50E}" type="datetimeFigureOut">
              <a:rPr lang="ru-RU" smtClean="0"/>
              <a:t>07.12.2024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DF724AEA-718F-4A39-B19A-612C36F455A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4B3EBF5F-7629-48D6-9510-212981214A2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243FCC-171F-454E-B67B-61DBB651C02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89977897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D4EA3B-3E70-4620-8986-5939907ED360}" type="datetimeFigureOut">
              <a:rPr lang="ru-RU" smtClean="0"/>
              <a:t>07.12.2024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5FCD00-8471-47F1-8E99-BDD47C1054D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15355338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3.png"/><Relationship Id="rId7" Type="http://schemas.openxmlformats.org/officeDocument/2006/relationships/image" Target="../media/image14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лашка для спикера и год">
    <p:bg>
      <p:bgPr>
        <a:solidFill>
          <a:srgbClr val="232F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0A950C6-2F72-48CE-8AD3-B69488C710F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0267" y="0"/>
            <a:ext cx="5619750" cy="68580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F1524ED-5237-4894-9125-3F2D7C5B3C1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735" y="285751"/>
            <a:ext cx="6286501" cy="6286501"/>
          </a:xfrm>
          <a:prstGeom prst="roundRect">
            <a:avLst>
              <a:gd name="adj" fmla="val 757"/>
            </a:avLst>
          </a:prstGeom>
        </p:spPr>
      </p:pic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id="{848BB3F7-9627-4FAF-BB8B-5136BC7A6997}"/>
              </a:ext>
            </a:extLst>
          </p:cNvPr>
          <p:cNvSpPr/>
          <p:nvPr userDrawn="1"/>
        </p:nvSpPr>
        <p:spPr>
          <a:xfrm>
            <a:off x="361951" y="5935133"/>
            <a:ext cx="6134100" cy="560916"/>
          </a:xfrm>
          <a:prstGeom prst="roundRect">
            <a:avLst>
              <a:gd name="adj" fmla="val 757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00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50277" y="2408235"/>
            <a:ext cx="5440960" cy="2387600"/>
          </a:xfr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1600" b="1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ЗАГОЛОВОК ПРЕЗЕНТАЦИИ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50277" y="5165335"/>
            <a:ext cx="5841011" cy="769798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Подзаголовок или описание презентации</a:t>
            </a:r>
            <a:endParaRPr lang="en-US" dirty="0"/>
          </a:p>
        </p:txBody>
      </p:sp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id="{5E3A6A44-8391-4FAF-97A0-C93407BDFE61}"/>
              </a:ext>
            </a:extLst>
          </p:cNvPr>
          <p:cNvSpPr/>
          <p:nvPr userDrawn="1"/>
        </p:nvSpPr>
        <p:spPr>
          <a:xfrm>
            <a:off x="361951" y="361951"/>
            <a:ext cx="6134100" cy="1142997"/>
          </a:xfrm>
          <a:prstGeom prst="roundRect">
            <a:avLst>
              <a:gd name="adj" fmla="val 361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40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B039AB6D-FED6-4C9E-AA95-76CB8394B46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777" y="709806"/>
            <a:ext cx="1821799" cy="445895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B2B6ACB-45C9-44BE-86CC-DE5FB0D0749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7176" y="709807"/>
            <a:ext cx="1778825" cy="444707"/>
          </a:xfrm>
          <a:prstGeom prst="rect">
            <a:avLst/>
          </a:prstGeom>
        </p:spPr>
      </p:pic>
      <p:sp>
        <p:nvSpPr>
          <p:cNvPr id="29" name="Текст 28">
            <a:extLst>
              <a:ext uri="{FF2B5EF4-FFF2-40B4-BE49-F238E27FC236}">
                <a16:creationId xmlns:a16="http://schemas.microsoft.com/office/drawing/2014/main" id="{056B840E-460C-4C36-BF8C-E9E77B3A97B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92556" y="6069541"/>
            <a:ext cx="3927093" cy="292100"/>
          </a:xfrm>
        </p:spPr>
        <p:txBody>
          <a:bodyPr anchor="ctr">
            <a:noAutofit/>
          </a:bodyPr>
          <a:lstStyle>
            <a:lvl1pPr marL="0" indent="0">
              <a:buNone/>
              <a:defRPr sz="900">
                <a:solidFill>
                  <a:schemeClr val="tx2"/>
                </a:solidFill>
              </a:defRPr>
            </a:lvl1pPr>
            <a:lvl2pPr>
              <a:defRPr sz="90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ru-RU" dirty="0"/>
              <a:t>Имя спикера</a:t>
            </a:r>
          </a:p>
        </p:txBody>
      </p:sp>
      <p:sp>
        <p:nvSpPr>
          <p:cNvPr id="31" name="Текст 30">
            <a:extLst>
              <a:ext uri="{FF2B5EF4-FFF2-40B4-BE49-F238E27FC236}">
                <a16:creationId xmlns:a16="http://schemas.microsoft.com/office/drawing/2014/main" id="{B5668093-9CDE-4694-A013-DAA318051C6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32317" y="6069541"/>
            <a:ext cx="758972" cy="292100"/>
          </a:xfrm>
        </p:spPr>
        <p:txBody>
          <a:bodyPr anchor="ctr">
            <a:noAutofit/>
          </a:bodyPr>
          <a:lstStyle>
            <a:lvl1pPr marL="0" indent="0">
              <a:buNone/>
              <a:defRPr sz="900">
                <a:solidFill>
                  <a:schemeClr val="tx2"/>
                </a:solidFill>
              </a:defRPr>
            </a:lvl1pPr>
            <a:lvl2pPr>
              <a:defRPr sz="90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ru-RU" dirty="0"/>
              <a:t>Год</a:t>
            </a:r>
          </a:p>
        </p:txBody>
      </p:sp>
      <p:sp>
        <p:nvSpPr>
          <p:cNvPr id="15" name="Рисунок 37">
            <a:extLst>
              <a:ext uri="{FF2B5EF4-FFF2-40B4-BE49-F238E27FC236}">
                <a16:creationId xmlns:a16="http://schemas.microsoft.com/office/drawing/2014/main" id="{CACA34C7-8A4B-4D7C-A05B-4754609566A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41218" y="6137009"/>
            <a:ext cx="157163" cy="157163"/>
          </a:xfr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ru-RU" dirty="0"/>
              <a:t> </a:t>
            </a:r>
          </a:p>
        </p:txBody>
      </p:sp>
      <p:sp>
        <p:nvSpPr>
          <p:cNvPr id="16" name="Рисунок 37">
            <a:extLst>
              <a:ext uri="{FF2B5EF4-FFF2-40B4-BE49-F238E27FC236}">
                <a16:creationId xmlns:a16="http://schemas.microsoft.com/office/drawing/2014/main" id="{5D3E25F6-91B6-40C1-A587-5B45CFC9D75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577535" y="6137009"/>
            <a:ext cx="157163" cy="157163"/>
          </a:xfr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ru-RU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131158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артинка во весь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651E0E-8617-4A6D-A629-607CB6B72B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4977" y="283369"/>
            <a:ext cx="9144000" cy="835738"/>
          </a:xfrm>
        </p:spPr>
        <p:txBody>
          <a:bodyPr anchor="b">
            <a:normAutofit/>
          </a:bodyPr>
          <a:lstStyle>
            <a:lvl1pPr algn="l">
              <a:defRPr sz="16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8BB4DC02-07CB-4393-9FAB-2E6F3DCE033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10987" y="566738"/>
            <a:ext cx="518367" cy="511968"/>
          </a:xfrm>
          <a:prstGeom prst="rect">
            <a:avLst/>
          </a:prstGeom>
        </p:spPr>
      </p:pic>
      <p:sp>
        <p:nvSpPr>
          <p:cNvPr id="3" name="Дата 2">
            <a:extLst>
              <a:ext uri="{FF2B5EF4-FFF2-40B4-BE49-F238E27FC236}">
                <a16:creationId xmlns:a16="http://schemas.microsoft.com/office/drawing/2014/main" id="{658DD799-F940-4EBA-AB94-06639D6B19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584CD49-31B4-4801-AB9F-001367864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1840F8D-C16C-4240-A9B1-A8D557118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‹#›</a:t>
            </a:fld>
            <a:endParaRPr lang="ru-RU"/>
          </a:p>
        </p:txBody>
      </p:sp>
      <p:sp>
        <p:nvSpPr>
          <p:cNvPr id="20" name="Рисунок 32">
            <a:extLst>
              <a:ext uri="{FF2B5EF4-FFF2-40B4-BE49-F238E27FC236}">
                <a16:creationId xmlns:a16="http://schemas.microsoft.com/office/drawing/2014/main" id="{5E804858-FC02-43A8-AF04-01A1D76243F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63567" y="1359219"/>
            <a:ext cx="11064868" cy="4548662"/>
          </a:xfrm>
          <a:prstGeom prst="roundRect">
            <a:avLst>
              <a:gd name="adj" fmla="val 1381"/>
            </a:avLst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4032223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е картинка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651E0E-8617-4A6D-A629-607CB6B72B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4977" y="283369"/>
            <a:ext cx="9144000" cy="835738"/>
          </a:xfrm>
        </p:spPr>
        <p:txBody>
          <a:bodyPr anchor="b">
            <a:normAutofit/>
          </a:bodyPr>
          <a:lstStyle>
            <a:lvl1pPr algn="l">
              <a:defRPr sz="16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8BB4DC02-07CB-4393-9FAB-2E6F3DCE033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10987" y="566738"/>
            <a:ext cx="518367" cy="511968"/>
          </a:xfrm>
          <a:prstGeom prst="rect">
            <a:avLst/>
          </a:prstGeom>
        </p:spPr>
      </p:pic>
      <p:sp>
        <p:nvSpPr>
          <p:cNvPr id="3" name="Дата 2">
            <a:extLst>
              <a:ext uri="{FF2B5EF4-FFF2-40B4-BE49-F238E27FC236}">
                <a16:creationId xmlns:a16="http://schemas.microsoft.com/office/drawing/2014/main" id="{658DD799-F940-4EBA-AB94-06639D6B19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584CD49-31B4-4801-AB9F-001367864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1840F8D-C16C-4240-A9B1-A8D557118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‹#›</a:t>
            </a:fld>
            <a:endParaRPr lang="ru-RU"/>
          </a:p>
        </p:txBody>
      </p:sp>
      <p:sp>
        <p:nvSpPr>
          <p:cNvPr id="8" name="Рисунок 32">
            <a:extLst>
              <a:ext uri="{FF2B5EF4-FFF2-40B4-BE49-F238E27FC236}">
                <a16:creationId xmlns:a16="http://schemas.microsoft.com/office/drawing/2014/main" id="{BEC9AE91-57A4-4F36-989D-5FDC6303DC3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227231" y="1359219"/>
            <a:ext cx="5401203" cy="4548662"/>
          </a:xfrm>
          <a:prstGeom prst="roundRect">
            <a:avLst>
              <a:gd name="adj" fmla="val 1590"/>
            </a:avLst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 </a:t>
            </a:r>
          </a:p>
        </p:txBody>
      </p:sp>
      <p:sp>
        <p:nvSpPr>
          <p:cNvPr id="10" name="Рисунок 32">
            <a:extLst>
              <a:ext uri="{FF2B5EF4-FFF2-40B4-BE49-F238E27FC236}">
                <a16:creationId xmlns:a16="http://schemas.microsoft.com/office/drawing/2014/main" id="{E9FB1D34-09FC-4AEA-8124-C47442E4111C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63565" y="1359219"/>
            <a:ext cx="5401203" cy="4548662"/>
          </a:xfrm>
          <a:prstGeom prst="roundRect">
            <a:avLst>
              <a:gd name="adj" fmla="val 1590"/>
            </a:avLst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6456571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Картинка на пол слайда+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FB3361-8570-4210-BB88-AF2A97E6A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1C414DE-858A-4D5F-B4CA-4D7FAE9C6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BBFD154-5197-484A-8B2C-4D56579F5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2E8F85C-67A4-4557-810D-331606DD1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‹#›</a:t>
            </a:fld>
            <a:endParaRPr lang="ru-RU"/>
          </a:p>
        </p:txBody>
      </p:sp>
      <p:sp>
        <p:nvSpPr>
          <p:cNvPr id="9" name="Подзаголовок 2">
            <a:extLst>
              <a:ext uri="{FF2B5EF4-FFF2-40B4-BE49-F238E27FC236}">
                <a16:creationId xmlns:a16="http://schemas.microsoft.com/office/drawing/2014/main" id="{564BBCDF-C318-4532-82CB-DBD07EF05025}"/>
              </a:ext>
            </a:extLst>
          </p:cNvPr>
          <p:cNvSpPr>
            <a:spLocks noGrp="1"/>
          </p:cNvSpPr>
          <p:nvPr>
            <p:ph type="subTitle" idx="14" hasCustomPrompt="1"/>
          </p:nvPr>
        </p:nvSpPr>
        <p:spPr>
          <a:xfrm>
            <a:off x="481326" y="1889760"/>
            <a:ext cx="5483444" cy="4018122"/>
          </a:xfrm>
        </p:spPr>
        <p:txBody>
          <a:bodyPr>
            <a:normAutofit/>
          </a:bodyPr>
          <a:lstStyle>
            <a:lvl1pPr marL="0" indent="0" algn="l">
              <a:buNone/>
              <a:defRPr sz="90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Текстовый контент</a:t>
            </a:r>
          </a:p>
        </p:txBody>
      </p:sp>
      <p:sp>
        <p:nvSpPr>
          <p:cNvPr id="10" name="Рисунок 32">
            <a:extLst>
              <a:ext uri="{FF2B5EF4-FFF2-40B4-BE49-F238E27FC236}">
                <a16:creationId xmlns:a16="http://schemas.microsoft.com/office/drawing/2014/main" id="{4854D890-0D88-458C-A517-2B282C8045E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227231" y="1359219"/>
            <a:ext cx="5401203" cy="4548662"/>
          </a:xfrm>
          <a:prstGeom prst="roundRect">
            <a:avLst>
              <a:gd name="adj" fmla="val 1590"/>
            </a:avLst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 </a:t>
            </a:r>
          </a:p>
        </p:txBody>
      </p:sp>
      <p:sp>
        <p:nvSpPr>
          <p:cNvPr id="11" name="Текст 34">
            <a:extLst>
              <a:ext uri="{FF2B5EF4-FFF2-40B4-BE49-F238E27FC236}">
                <a16:creationId xmlns:a16="http://schemas.microsoft.com/office/drawing/2014/main" id="{863913D5-5160-4196-9501-FE680A2112B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4976" y="1359219"/>
            <a:ext cx="5489793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40612508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е картинки+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FB3361-8570-4210-BB88-AF2A97E6A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1C414DE-858A-4D5F-B4CA-4D7FAE9C6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BBFD154-5197-484A-8B2C-4D56579F5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2E8F85C-67A4-4557-810D-331606DD1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‹#›</a:t>
            </a:fld>
            <a:endParaRPr lang="ru-RU"/>
          </a:p>
        </p:txBody>
      </p:sp>
      <p:sp>
        <p:nvSpPr>
          <p:cNvPr id="9" name="Подзаголовок 2">
            <a:extLst>
              <a:ext uri="{FF2B5EF4-FFF2-40B4-BE49-F238E27FC236}">
                <a16:creationId xmlns:a16="http://schemas.microsoft.com/office/drawing/2014/main" id="{564BBCDF-C318-4532-82CB-DBD07EF05025}"/>
              </a:ext>
            </a:extLst>
          </p:cNvPr>
          <p:cNvSpPr>
            <a:spLocks noGrp="1"/>
          </p:cNvSpPr>
          <p:nvPr>
            <p:ph type="subTitle" idx="14" hasCustomPrompt="1"/>
          </p:nvPr>
        </p:nvSpPr>
        <p:spPr>
          <a:xfrm>
            <a:off x="481326" y="1889760"/>
            <a:ext cx="5483444" cy="4018122"/>
          </a:xfrm>
        </p:spPr>
        <p:txBody>
          <a:bodyPr>
            <a:normAutofit/>
          </a:bodyPr>
          <a:lstStyle>
            <a:lvl1pPr marL="0" indent="0" algn="l">
              <a:buNone/>
              <a:defRPr sz="90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Текстовый контент</a:t>
            </a:r>
          </a:p>
        </p:txBody>
      </p:sp>
      <p:sp>
        <p:nvSpPr>
          <p:cNvPr id="10" name="Рисунок 32">
            <a:extLst>
              <a:ext uri="{FF2B5EF4-FFF2-40B4-BE49-F238E27FC236}">
                <a16:creationId xmlns:a16="http://schemas.microsoft.com/office/drawing/2014/main" id="{4854D890-0D88-458C-A517-2B282C8045E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227231" y="1359219"/>
            <a:ext cx="5401203" cy="2136456"/>
          </a:xfrm>
          <a:prstGeom prst="roundRect">
            <a:avLst>
              <a:gd name="adj" fmla="val 1590"/>
            </a:avLst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 </a:t>
            </a:r>
          </a:p>
        </p:txBody>
      </p:sp>
      <p:sp>
        <p:nvSpPr>
          <p:cNvPr id="13" name="Рисунок 32">
            <a:extLst>
              <a:ext uri="{FF2B5EF4-FFF2-40B4-BE49-F238E27FC236}">
                <a16:creationId xmlns:a16="http://schemas.microsoft.com/office/drawing/2014/main" id="{BBDCE516-DDEC-46A8-97DA-7D42F0087533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227231" y="3771423"/>
            <a:ext cx="5401203" cy="2136456"/>
          </a:xfrm>
          <a:prstGeom prst="roundRect">
            <a:avLst>
              <a:gd name="adj" fmla="val 1590"/>
            </a:avLst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 </a:t>
            </a:r>
          </a:p>
        </p:txBody>
      </p:sp>
      <p:sp>
        <p:nvSpPr>
          <p:cNvPr id="11" name="Текст 34">
            <a:extLst>
              <a:ext uri="{FF2B5EF4-FFF2-40B4-BE49-F238E27FC236}">
                <a16:creationId xmlns:a16="http://schemas.microsoft.com/office/drawing/2014/main" id="{8893D021-145C-4952-8D36-DD965870C87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4976" y="1359219"/>
            <a:ext cx="5489793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1652712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е картинки вертикально+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FB3361-8570-4210-BB88-AF2A97E6A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1C414DE-858A-4D5F-B4CA-4D7FAE9C6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BBFD154-5197-484A-8B2C-4D56579F5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2E8F85C-67A4-4557-810D-331606DD1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‹#›</a:t>
            </a:fld>
            <a:endParaRPr lang="ru-RU"/>
          </a:p>
        </p:txBody>
      </p:sp>
      <p:sp>
        <p:nvSpPr>
          <p:cNvPr id="9" name="Подзаголовок 2">
            <a:extLst>
              <a:ext uri="{FF2B5EF4-FFF2-40B4-BE49-F238E27FC236}">
                <a16:creationId xmlns:a16="http://schemas.microsoft.com/office/drawing/2014/main" id="{564BBCDF-C318-4532-82CB-DBD07EF05025}"/>
              </a:ext>
            </a:extLst>
          </p:cNvPr>
          <p:cNvSpPr>
            <a:spLocks noGrp="1"/>
          </p:cNvSpPr>
          <p:nvPr>
            <p:ph type="subTitle" idx="14" hasCustomPrompt="1"/>
          </p:nvPr>
        </p:nvSpPr>
        <p:spPr>
          <a:xfrm>
            <a:off x="481326" y="1889760"/>
            <a:ext cx="5483444" cy="4018122"/>
          </a:xfrm>
        </p:spPr>
        <p:txBody>
          <a:bodyPr>
            <a:normAutofit/>
          </a:bodyPr>
          <a:lstStyle>
            <a:lvl1pPr marL="0" indent="0" algn="l">
              <a:buNone/>
              <a:defRPr sz="90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Текстовый контент</a:t>
            </a:r>
          </a:p>
        </p:txBody>
      </p:sp>
      <p:sp>
        <p:nvSpPr>
          <p:cNvPr id="10" name="Рисунок 32">
            <a:extLst>
              <a:ext uri="{FF2B5EF4-FFF2-40B4-BE49-F238E27FC236}">
                <a16:creationId xmlns:a16="http://schemas.microsoft.com/office/drawing/2014/main" id="{4854D890-0D88-458C-A517-2B282C8045E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227231" y="1359218"/>
            <a:ext cx="2565263" cy="4548659"/>
          </a:xfrm>
          <a:prstGeom prst="roundRect">
            <a:avLst>
              <a:gd name="adj" fmla="val 1590"/>
            </a:avLst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 </a:t>
            </a:r>
          </a:p>
        </p:txBody>
      </p:sp>
      <p:sp>
        <p:nvSpPr>
          <p:cNvPr id="13" name="Рисунок 32">
            <a:extLst>
              <a:ext uri="{FF2B5EF4-FFF2-40B4-BE49-F238E27FC236}">
                <a16:creationId xmlns:a16="http://schemas.microsoft.com/office/drawing/2014/main" id="{BBDCE516-DDEC-46A8-97DA-7D42F0087533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070510" y="1359218"/>
            <a:ext cx="2557924" cy="4548661"/>
          </a:xfrm>
          <a:prstGeom prst="roundRect">
            <a:avLst>
              <a:gd name="adj" fmla="val 1590"/>
            </a:avLst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 </a:t>
            </a:r>
          </a:p>
        </p:txBody>
      </p:sp>
      <p:sp>
        <p:nvSpPr>
          <p:cNvPr id="11" name="Текст 34">
            <a:extLst>
              <a:ext uri="{FF2B5EF4-FFF2-40B4-BE49-F238E27FC236}">
                <a16:creationId xmlns:a16="http://schemas.microsoft.com/office/drawing/2014/main" id="{0A14EE59-9D4F-4BE6-AB89-20E6B17D49D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4976" y="1359219"/>
            <a:ext cx="5489793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11577698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плаш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Прямоугольник: скругленные углы 17">
            <a:extLst>
              <a:ext uri="{FF2B5EF4-FFF2-40B4-BE49-F238E27FC236}">
                <a16:creationId xmlns:a16="http://schemas.microsoft.com/office/drawing/2014/main" id="{0C177934-1640-4CE8-912D-AAF0903CCA60}"/>
              </a:ext>
            </a:extLst>
          </p:cNvPr>
          <p:cNvSpPr/>
          <p:nvPr userDrawn="1"/>
        </p:nvSpPr>
        <p:spPr>
          <a:xfrm>
            <a:off x="563566" y="1359220"/>
            <a:ext cx="5394782" cy="4548662"/>
          </a:xfrm>
          <a:prstGeom prst="roundRect">
            <a:avLst>
              <a:gd name="adj" fmla="val 1194"/>
            </a:avLst>
          </a:prstGeom>
          <a:solidFill>
            <a:schemeClr val="accent2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9" name="Прямоугольник: скругленные углы 18">
            <a:extLst>
              <a:ext uri="{FF2B5EF4-FFF2-40B4-BE49-F238E27FC236}">
                <a16:creationId xmlns:a16="http://schemas.microsoft.com/office/drawing/2014/main" id="{D7C5B4C1-4225-4B6B-AE96-068979C53401}"/>
              </a:ext>
            </a:extLst>
          </p:cNvPr>
          <p:cNvSpPr/>
          <p:nvPr userDrawn="1"/>
        </p:nvSpPr>
        <p:spPr>
          <a:xfrm>
            <a:off x="6233652" y="1359220"/>
            <a:ext cx="5394782" cy="4548662"/>
          </a:xfrm>
          <a:prstGeom prst="roundRect">
            <a:avLst>
              <a:gd name="adj" fmla="val 1194"/>
            </a:avLst>
          </a:prstGeom>
          <a:solidFill>
            <a:schemeClr val="accent2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651E0E-8617-4A6D-A629-607CB6B72B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4977" y="283369"/>
            <a:ext cx="9144000" cy="835738"/>
          </a:xfrm>
        </p:spPr>
        <p:txBody>
          <a:bodyPr anchor="b">
            <a:normAutofit/>
          </a:bodyPr>
          <a:lstStyle>
            <a:lvl1pPr algn="l">
              <a:defRPr sz="16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5CF43993-7328-46D8-A208-DD03001D4A94}"/>
              </a:ext>
            </a:extLst>
          </p:cNvPr>
          <p:cNvSpPr/>
          <p:nvPr userDrawn="1"/>
        </p:nvSpPr>
        <p:spPr>
          <a:xfrm>
            <a:off x="285750" y="283369"/>
            <a:ext cx="11620502" cy="6291262"/>
          </a:xfrm>
          <a:prstGeom prst="roundRect">
            <a:avLst>
              <a:gd name="adj" fmla="val 886"/>
            </a:avLst>
          </a:prstGeom>
          <a:noFill/>
          <a:ln w="19050">
            <a:solidFill>
              <a:schemeClr val="bg2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8BB4DC02-07CB-4393-9FAB-2E6F3DCE033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10987" y="566738"/>
            <a:ext cx="518367" cy="511968"/>
          </a:xfrm>
          <a:prstGeom prst="rect">
            <a:avLst/>
          </a:prstGeom>
        </p:spPr>
      </p:pic>
      <p:sp>
        <p:nvSpPr>
          <p:cNvPr id="6" name="Дата 5">
            <a:extLst>
              <a:ext uri="{FF2B5EF4-FFF2-40B4-BE49-F238E27FC236}">
                <a16:creationId xmlns:a16="http://schemas.microsoft.com/office/drawing/2014/main" id="{5EDAFB86-E2DD-4797-BC50-F451509E142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394279" y="6252368"/>
            <a:ext cx="433936" cy="261143"/>
          </a:xfrm>
        </p:spPr>
        <p:txBody>
          <a:bodyPr/>
          <a:lstStyle>
            <a:lvl1pPr>
              <a:defRPr sz="800"/>
            </a:lvl1pPr>
          </a:lstStyle>
          <a:p>
            <a:r>
              <a:rPr lang="ru-RU"/>
              <a:t>40</a:t>
            </a:r>
            <a:endParaRPr lang="ru-RU" dirty="0"/>
          </a:p>
        </p:txBody>
      </p:sp>
      <p:sp>
        <p:nvSpPr>
          <p:cNvPr id="9" name="Нижний колонтитул 8">
            <a:extLst>
              <a:ext uri="{FF2B5EF4-FFF2-40B4-BE49-F238E27FC236}">
                <a16:creationId xmlns:a16="http://schemas.microsoft.com/office/drawing/2014/main" id="{BB90EDBA-D1E5-4F4C-B108-5C0E05B242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0249" y="6252368"/>
            <a:ext cx="7433714" cy="261143"/>
          </a:xfrm>
        </p:spPr>
        <p:txBody>
          <a:bodyPr/>
          <a:lstStyle>
            <a:lvl1pPr algn="l">
              <a:defRPr sz="800">
                <a:latin typeface="+mj-lt"/>
              </a:defRPr>
            </a:lvl1pPr>
          </a:lstStyle>
          <a:p>
            <a:endParaRPr lang="ru-RU" dirty="0"/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05A78B95-AACA-4669-893C-88EC324C74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0343" y="6252368"/>
            <a:ext cx="433936" cy="261143"/>
          </a:xfrm>
        </p:spPr>
        <p:txBody>
          <a:bodyPr/>
          <a:lstStyle>
            <a:lvl1pPr>
              <a:defRPr sz="800">
                <a:solidFill>
                  <a:srgbClr val="000000"/>
                </a:solidFill>
              </a:defRPr>
            </a:lvl1pPr>
          </a:lstStyle>
          <a:p>
            <a:fld id="{38B80C3A-AF8D-49A7-8294-52D1B8368172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35" name="Текст 34">
            <a:extLst>
              <a:ext uri="{FF2B5EF4-FFF2-40B4-BE49-F238E27FC236}">
                <a16:creationId xmlns:a16="http://schemas.microsoft.com/office/drawing/2014/main" id="{215B9B91-4F6A-434A-AF5D-7B4D6818387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30248" y="1628775"/>
            <a:ext cx="4927600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36" name="Текст 34">
            <a:extLst>
              <a:ext uri="{FF2B5EF4-FFF2-40B4-BE49-F238E27FC236}">
                <a16:creationId xmlns:a16="http://schemas.microsoft.com/office/drawing/2014/main" id="{06F5E884-4E86-47ED-9EE4-4071F28657F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30248" y="2267104"/>
            <a:ext cx="4927600" cy="3384395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40" name="Текст 34">
            <a:extLst>
              <a:ext uri="{FF2B5EF4-FFF2-40B4-BE49-F238E27FC236}">
                <a16:creationId xmlns:a16="http://schemas.microsoft.com/office/drawing/2014/main" id="{0474CE74-5E93-4421-8054-1E89F4D507D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05719" y="1628775"/>
            <a:ext cx="4927600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41" name="Текст 34">
            <a:extLst>
              <a:ext uri="{FF2B5EF4-FFF2-40B4-BE49-F238E27FC236}">
                <a16:creationId xmlns:a16="http://schemas.microsoft.com/office/drawing/2014/main" id="{BEE3F3D4-8D3C-4CFF-9DB8-7270CBD8F65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05719" y="2267104"/>
            <a:ext cx="4927600" cy="3384395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</p:spTree>
    <p:extLst>
      <p:ext uri="{BB962C8B-B14F-4D97-AF65-F5344CB8AC3E}">
        <p14:creationId xmlns:p14="http://schemas.microsoft.com/office/powerpoint/2010/main" val="422240916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плаш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651E0E-8617-4A6D-A629-607CB6B72B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4977" y="283369"/>
            <a:ext cx="9144000" cy="835738"/>
          </a:xfrm>
        </p:spPr>
        <p:txBody>
          <a:bodyPr anchor="b">
            <a:normAutofit/>
          </a:bodyPr>
          <a:lstStyle>
            <a:lvl1pPr algn="l">
              <a:defRPr sz="16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8BB4DC02-07CB-4393-9FAB-2E6F3DCE033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10987" y="566738"/>
            <a:ext cx="518367" cy="511968"/>
          </a:xfrm>
          <a:prstGeom prst="rect">
            <a:avLst/>
          </a:prstGeom>
        </p:spPr>
      </p:pic>
      <p:sp>
        <p:nvSpPr>
          <p:cNvPr id="3" name="Дата 2">
            <a:extLst>
              <a:ext uri="{FF2B5EF4-FFF2-40B4-BE49-F238E27FC236}">
                <a16:creationId xmlns:a16="http://schemas.microsoft.com/office/drawing/2014/main" id="{658DD799-F940-4EBA-AB94-06639D6B19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584CD49-31B4-4801-AB9F-001367864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1840F8D-C16C-4240-A9B1-A8D557118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‹#›</a:t>
            </a:fld>
            <a:endParaRPr lang="ru-RU"/>
          </a:p>
        </p:txBody>
      </p:sp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id="{358C6B85-273C-4351-9F61-819B7277DF1F}"/>
              </a:ext>
            </a:extLst>
          </p:cNvPr>
          <p:cNvSpPr/>
          <p:nvPr userDrawn="1"/>
        </p:nvSpPr>
        <p:spPr>
          <a:xfrm>
            <a:off x="563566" y="1359219"/>
            <a:ext cx="3501228" cy="4548660"/>
          </a:xfrm>
          <a:prstGeom prst="roundRect">
            <a:avLst>
              <a:gd name="adj" fmla="val 2384"/>
            </a:avLst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3" name="Прямоугольник: скругленные углы 12">
            <a:extLst>
              <a:ext uri="{FF2B5EF4-FFF2-40B4-BE49-F238E27FC236}">
                <a16:creationId xmlns:a16="http://schemas.microsoft.com/office/drawing/2014/main" id="{C307C661-6865-4DD2-B2EE-055CCEA26499}"/>
              </a:ext>
            </a:extLst>
          </p:cNvPr>
          <p:cNvSpPr/>
          <p:nvPr userDrawn="1"/>
        </p:nvSpPr>
        <p:spPr>
          <a:xfrm>
            <a:off x="4345386" y="1359219"/>
            <a:ext cx="3501228" cy="4548660"/>
          </a:xfrm>
          <a:prstGeom prst="roundRect">
            <a:avLst>
              <a:gd name="adj" fmla="val 2384"/>
            </a:avLst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4" name="Прямоугольник: скругленные углы 13">
            <a:extLst>
              <a:ext uri="{FF2B5EF4-FFF2-40B4-BE49-F238E27FC236}">
                <a16:creationId xmlns:a16="http://schemas.microsoft.com/office/drawing/2014/main" id="{E598E26C-C5F4-453D-B24F-29564AE38938}"/>
              </a:ext>
            </a:extLst>
          </p:cNvPr>
          <p:cNvSpPr/>
          <p:nvPr userDrawn="1"/>
        </p:nvSpPr>
        <p:spPr>
          <a:xfrm>
            <a:off x="8127206" y="1359219"/>
            <a:ext cx="3501228" cy="4548660"/>
          </a:xfrm>
          <a:prstGeom prst="roundRect">
            <a:avLst>
              <a:gd name="adj" fmla="val 2384"/>
            </a:avLst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2" name="Текст 34">
            <a:extLst>
              <a:ext uri="{FF2B5EF4-FFF2-40B4-BE49-F238E27FC236}">
                <a16:creationId xmlns:a16="http://schemas.microsoft.com/office/drawing/2014/main" id="{8075681B-CB8E-4FB8-A243-A5AC1C993B6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5254" y="2490193"/>
            <a:ext cx="3117852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23" name="Текст 34">
            <a:extLst>
              <a:ext uri="{FF2B5EF4-FFF2-40B4-BE49-F238E27FC236}">
                <a16:creationId xmlns:a16="http://schemas.microsoft.com/office/drawing/2014/main" id="{6B28C392-D866-4E95-BB6F-0363B7648C5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5254" y="3128523"/>
            <a:ext cx="3117852" cy="2510278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24" name="Текст 34">
            <a:extLst>
              <a:ext uri="{FF2B5EF4-FFF2-40B4-BE49-F238E27FC236}">
                <a16:creationId xmlns:a16="http://schemas.microsoft.com/office/drawing/2014/main" id="{61F05187-1AD1-4948-9E8A-0AD20977687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37074" y="2490193"/>
            <a:ext cx="3117852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25" name="Текст 34">
            <a:extLst>
              <a:ext uri="{FF2B5EF4-FFF2-40B4-BE49-F238E27FC236}">
                <a16:creationId xmlns:a16="http://schemas.microsoft.com/office/drawing/2014/main" id="{C5F65EC4-7D6A-496D-B7FA-6AE660ED25E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37074" y="3128523"/>
            <a:ext cx="3117852" cy="2510278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29" name="Текст 34">
            <a:extLst>
              <a:ext uri="{FF2B5EF4-FFF2-40B4-BE49-F238E27FC236}">
                <a16:creationId xmlns:a16="http://schemas.microsoft.com/office/drawing/2014/main" id="{25DC5FD5-79F1-47D5-A893-1EA8EE7167A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18894" y="2490193"/>
            <a:ext cx="3117852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30" name="Текст 34">
            <a:extLst>
              <a:ext uri="{FF2B5EF4-FFF2-40B4-BE49-F238E27FC236}">
                <a16:creationId xmlns:a16="http://schemas.microsoft.com/office/drawing/2014/main" id="{214F45BD-301D-4FC6-87BB-E32F9CFBDA9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318894" y="3128523"/>
            <a:ext cx="3117852" cy="2510278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</p:spTree>
    <p:extLst>
      <p:ext uri="{BB962C8B-B14F-4D97-AF65-F5344CB8AC3E}">
        <p14:creationId xmlns:p14="http://schemas.microsoft.com/office/powerpoint/2010/main" val="266689126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плашки_2 ряд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651E0E-8617-4A6D-A629-607CB6B72B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4977" y="283369"/>
            <a:ext cx="9144000" cy="835738"/>
          </a:xfrm>
        </p:spPr>
        <p:txBody>
          <a:bodyPr anchor="b">
            <a:normAutofit/>
          </a:bodyPr>
          <a:lstStyle>
            <a:lvl1pPr algn="l">
              <a:defRPr sz="16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8BB4DC02-07CB-4393-9FAB-2E6F3DCE033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10987" y="566738"/>
            <a:ext cx="518367" cy="511968"/>
          </a:xfrm>
          <a:prstGeom prst="rect">
            <a:avLst/>
          </a:prstGeom>
        </p:spPr>
      </p:pic>
      <p:sp>
        <p:nvSpPr>
          <p:cNvPr id="3" name="Дата 2">
            <a:extLst>
              <a:ext uri="{FF2B5EF4-FFF2-40B4-BE49-F238E27FC236}">
                <a16:creationId xmlns:a16="http://schemas.microsoft.com/office/drawing/2014/main" id="{658DD799-F940-4EBA-AB94-06639D6B19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584CD49-31B4-4801-AB9F-001367864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1840F8D-C16C-4240-A9B1-A8D557118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‹#›</a:t>
            </a:fld>
            <a:endParaRPr lang="ru-RU"/>
          </a:p>
        </p:txBody>
      </p:sp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8509F4AD-D011-4838-B087-0EF19B0FDB25}"/>
              </a:ext>
            </a:extLst>
          </p:cNvPr>
          <p:cNvSpPr/>
          <p:nvPr userDrawn="1"/>
        </p:nvSpPr>
        <p:spPr>
          <a:xfrm>
            <a:off x="563566" y="1359219"/>
            <a:ext cx="5393862" cy="2136456"/>
          </a:xfrm>
          <a:prstGeom prst="roundRect">
            <a:avLst>
              <a:gd name="adj" fmla="val 2384"/>
            </a:avLst>
          </a:prstGeom>
          <a:solidFill>
            <a:schemeClr val="accent2"/>
          </a:solidFill>
          <a:ln w="19050">
            <a:solidFill>
              <a:schemeClr val="accent3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5" name="Прямоугольник: скругленные углы 14">
            <a:extLst>
              <a:ext uri="{FF2B5EF4-FFF2-40B4-BE49-F238E27FC236}">
                <a16:creationId xmlns:a16="http://schemas.microsoft.com/office/drawing/2014/main" id="{0FC4D78A-43CC-4488-B236-0E4D2BBAD9C3}"/>
              </a:ext>
            </a:extLst>
          </p:cNvPr>
          <p:cNvSpPr/>
          <p:nvPr userDrawn="1"/>
        </p:nvSpPr>
        <p:spPr>
          <a:xfrm>
            <a:off x="6234574" y="1359219"/>
            <a:ext cx="5393862" cy="2136456"/>
          </a:xfrm>
          <a:prstGeom prst="roundRect">
            <a:avLst>
              <a:gd name="adj" fmla="val 2384"/>
            </a:avLst>
          </a:prstGeom>
          <a:solidFill>
            <a:schemeClr val="accent2"/>
          </a:solidFill>
          <a:ln w="19050">
            <a:solidFill>
              <a:schemeClr val="accent3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7" name="Прямоугольник: скругленные углы 16">
            <a:extLst>
              <a:ext uri="{FF2B5EF4-FFF2-40B4-BE49-F238E27FC236}">
                <a16:creationId xmlns:a16="http://schemas.microsoft.com/office/drawing/2014/main" id="{E86CC75B-7DD6-4219-A541-4CD990E879F1}"/>
              </a:ext>
            </a:extLst>
          </p:cNvPr>
          <p:cNvSpPr/>
          <p:nvPr userDrawn="1"/>
        </p:nvSpPr>
        <p:spPr>
          <a:xfrm>
            <a:off x="563566" y="3771423"/>
            <a:ext cx="5393862" cy="2136456"/>
          </a:xfrm>
          <a:prstGeom prst="roundRect">
            <a:avLst>
              <a:gd name="adj" fmla="val 2384"/>
            </a:avLst>
          </a:prstGeom>
          <a:solidFill>
            <a:schemeClr val="accent2"/>
          </a:solidFill>
          <a:ln w="19050">
            <a:solidFill>
              <a:schemeClr val="accent3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8" name="Прямоугольник: скругленные углы 17">
            <a:extLst>
              <a:ext uri="{FF2B5EF4-FFF2-40B4-BE49-F238E27FC236}">
                <a16:creationId xmlns:a16="http://schemas.microsoft.com/office/drawing/2014/main" id="{CC3D05E1-F2F1-4E39-B60D-F561A0F4DED5}"/>
              </a:ext>
            </a:extLst>
          </p:cNvPr>
          <p:cNvSpPr/>
          <p:nvPr userDrawn="1"/>
        </p:nvSpPr>
        <p:spPr>
          <a:xfrm>
            <a:off x="6234574" y="3771423"/>
            <a:ext cx="5393862" cy="2136456"/>
          </a:xfrm>
          <a:prstGeom prst="roundRect">
            <a:avLst>
              <a:gd name="adj" fmla="val 2384"/>
            </a:avLst>
          </a:prstGeom>
          <a:solidFill>
            <a:schemeClr val="accent2"/>
          </a:solidFill>
          <a:ln w="19050">
            <a:solidFill>
              <a:schemeClr val="accent3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8" name="Текст 34">
            <a:extLst>
              <a:ext uri="{FF2B5EF4-FFF2-40B4-BE49-F238E27FC236}">
                <a16:creationId xmlns:a16="http://schemas.microsoft.com/office/drawing/2014/main" id="{1509C4DF-853A-462A-B95F-DB064F5A68A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30248" y="1628775"/>
            <a:ext cx="4927600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29" name="Текст 34">
            <a:extLst>
              <a:ext uri="{FF2B5EF4-FFF2-40B4-BE49-F238E27FC236}">
                <a16:creationId xmlns:a16="http://schemas.microsoft.com/office/drawing/2014/main" id="{D0451568-0E62-4B95-93DF-57B5140429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30248" y="2143796"/>
            <a:ext cx="4927600" cy="1123280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30" name="Текст 34">
            <a:extLst>
              <a:ext uri="{FF2B5EF4-FFF2-40B4-BE49-F238E27FC236}">
                <a16:creationId xmlns:a16="http://schemas.microsoft.com/office/drawing/2014/main" id="{4656D37D-B951-45A3-8FBD-833C4FF691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05719" y="1628775"/>
            <a:ext cx="4927600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31" name="Текст 34">
            <a:extLst>
              <a:ext uri="{FF2B5EF4-FFF2-40B4-BE49-F238E27FC236}">
                <a16:creationId xmlns:a16="http://schemas.microsoft.com/office/drawing/2014/main" id="{0E001483-7E64-4607-8FB8-5D789999F73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05719" y="2143796"/>
            <a:ext cx="4927600" cy="1123280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32" name="Текст 34">
            <a:extLst>
              <a:ext uri="{FF2B5EF4-FFF2-40B4-BE49-F238E27FC236}">
                <a16:creationId xmlns:a16="http://schemas.microsoft.com/office/drawing/2014/main" id="{A2686C08-7794-4C3D-BC92-35DEE17CDFF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30248" y="4055168"/>
            <a:ext cx="4927600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33" name="Текст 34">
            <a:extLst>
              <a:ext uri="{FF2B5EF4-FFF2-40B4-BE49-F238E27FC236}">
                <a16:creationId xmlns:a16="http://schemas.microsoft.com/office/drawing/2014/main" id="{C5FEE3D9-9D89-48D6-BA4E-68B5BC94454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30248" y="4570189"/>
            <a:ext cx="4927600" cy="1123280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34" name="Текст 34">
            <a:extLst>
              <a:ext uri="{FF2B5EF4-FFF2-40B4-BE49-F238E27FC236}">
                <a16:creationId xmlns:a16="http://schemas.microsoft.com/office/drawing/2014/main" id="{3A62136E-7A65-4AAA-904F-2C0BA7AFAD1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05719" y="4055168"/>
            <a:ext cx="4927600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35" name="Текст 34">
            <a:extLst>
              <a:ext uri="{FF2B5EF4-FFF2-40B4-BE49-F238E27FC236}">
                <a16:creationId xmlns:a16="http://schemas.microsoft.com/office/drawing/2014/main" id="{6F7A7E75-4B57-4D2F-BED7-F54D0A0B2E3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05719" y="4570189"/>
            <a:ext cx="4927600" cy="1123280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</p:spTree>
    <p:extLst>
      <p:ext uri="{BB962C8B-B14F-4D97-AF65-F5344CB8AC3E}">
        <p14:creationId xmlns:p14="http://schemas.microsoft.com/office/powerpoint/2010/main" val="332426291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плашки_4 ряд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651E0E-8617-4A6D-A629-607CB6B72B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4977" y="283369"/>
            <a:ext cx="9144000" cy="835738"/>
          </a:xfrm>
        </p:spPr>
        <p:txBody>
          <a:bodyPr anchor="b">
            <a:normAutofit/>
          </a:bodyPr>
          <a:lstStyle>
            <a:lvl1pPr algn="l">
              <a:defRPr sz="16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8BB4DC02-07CB-4393-9FAB-2E6F3DCE033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10987" y="566738"/>
            <a:ext cx="518367" cy="511968"/>
          </a:xfrm>
          <a:prstGeom prst="rect">
            <a:avLst/>
          </a:prstGeom>
        </p:spPr>
      </p:pic>
      <p:sp>
        <p:nvSpPr>
          <p:cNvPr id="3" name="Дата 2">
            <a:extLst>
              <a:ext uri="{FF2B5EF4-FFF2-40B4-BE49-F238E27FC236}">
                <a16:creationId xmlns:a16="http://schemas.microsoft.com/office/drawing/2014/main" id="{658DD799-F940-4EBA-AB94-06639D6B19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584CD49-31B4-4801-AB9F-001367864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1840F8D-C16C-4240-A9B1-A8D557118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‹#›</a:t>
            </a:fld>
            <a:endParaRPr lang="ru-RU"/>
          </a:p>
        </p:txBody>
      </p:sp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id="{358C6B85-273C-4351-9F61-819B7277DF1F}"/>
              </a:ext>
            </a:extLst>
          </p:cNvPr>
          <p:cNvSpPr/>
          <p:nvPr userDrawn="1"/>
        </p:nvSpPr>
        <p:spPr>
          <a:xfrm>
            <a:off x="563566" y="1359219"/>
            <a:ext cx="2557923" cy="4548660"/>
          </a:xfrm>
          <a:prstGeom prst="roundRect">
            <a:avLst>
              <a:gd name="adj" fmla="val 2384"/>
            </a:avLst>
          </a:prstGeom>
          <a:solidFill>
            <a:schemeClr val="accent2"/>
          </a:solidFill>
          <a:ln w="19050">
            <a:solidFill>
              <a:schemeClr val="accent3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6" name="Прямоугольник: скругленные углы 25">
            <a:extLst>
              <a:ext uri="{FF2B5EF4-FFF2-40B4-BE49-F238E27FC236}">
                <a16:creationId xmlns:a16="http://schemas.microsoft.com/office/drawing/2014/main" id="{ED0FA315-6F98-4A88-A592-008C09F6FA9A}"/>
              </a:ext>
            </a:extLst>
          </p:cNvPr>
          <p:cNvSpPr/>
          <p:nvPr userDrawn="1"/>
        </p:nvSpPr>
        <p:spPr>
          <a:xfrm>
            <a:off x="3399505" y="1359219"/>
            <a:ext cx="2557923" cy="4548660"/>
          </a:xfrm>
          <a:prstGeom prst="roundRect">
            <a:avLst>
              <a:gd name="adj" fmla="val 2384"/>
            </a:avLst>
          </a:prstGeom>
          <a:solidFill>
            <a:schemeClr val="accent2"/>
          </a:solidFill>
          <a:ln w="19050">
            <a:solidFill>
              <a:schemeClr val="accent3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7" name="Прямоугольник: скругленные углы 26">
            <a:extLst>
              <a:ext uri="{FF2B5EF4-FFF2-40B4-BE49-F238E27FC236}">
                <a16:creationId xmlns:a16="http://schemas.microsoft.com/office/drawing/2014/main" id="{78A39CD7-C26D-4BEB-B31C-2E87565C9C8C}"/>
              </a:ext>
            </a:extLst>
          </p:cNvPr>
          <p:cNvSpPr/>
          <p:nvPr userDrawn="1"/>
        </p:nvSpPr>
        <p:spPr>
          <a:xfrm>
            <a:off x="6234571" y="1359219"/>
            <a:ext cx="2557923" cy="4548660"/>
          </a:xfrm>
          <a:prstGeom prst="roundRect">
            <a:avLst>
              <a:gd name="adj" fmla="val 2384"/>
            </a:avLst>
          </a:prstGeom>
          <a:solidFill>
            <a:schemeClr val="accent2"/>
          </a:solidFill>
          <a:ln w="19050">
            <a:solidFill>
              <a:schemeClr val="accent3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8" name="Прямоугольник: скругленные углы 27">
            <a:extLst>
              <a:ext uri="{FF2B5EF4-FFF2-40B4-BE49-F238E27FC236}">
                <a16:creationId xmlns:a16="http://schemas.microsoft.com/office/drawing/2014/main" id="{4E429BA7-E978-41F8-BE58-F4563E7F33E5}"/>
              </a:ext>
            </a:extLst>
          </p:cNvPr>
          <p:cNvSpPr/>
          <p:nvPr userDrawn="1"/>
        </p:nvSpPr>
        <p:spPr>
          <a:xfrm>
            <a:off x="9070510" y="1359219"/>
            <a:ext cx="2557923" cy="4548660"/>
          </a:xfrm>
          <a:prstGeom prst="roundRect">
            <a:avLst>
              <a:gd name="adj" fmla="val 2384"/>
            </a:avLst>
          </a:prstGeom>
          <a:solidFill>
            <a:schemeClr val="accent2"/>
          </a:solidFill>
          <a:ln w="19050">
            <a:solidFill>
              <a:schemeClr val="accent3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9" name="Текст 34">
            <a:extLst>
              <a:ext uri="{FF2B5EF4-FFF2-40B4-BE49-F238E27FC236}">
                <a16:creationId xmlns:a16="http://schemas.microsoft.com/office/drawing/2014/main" id="{BE31C936-A690-44B9-93DE-99BAABEEF1B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8067" y="2490193"/>
            <a:ext cx="2168921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30" name="Текст 34">
            <a:extLst>
              <a:ext uri="{FF2B5EF4-FFF2-40B4-BE49-F238E27FC236}">
                <a16:creationId xmlns:a16="http://schemas.microsoft.com/office/drawing/2014/main" id="{5CF8DE89-FEDF-4B3E-A7E4-70EF50C067F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8067" y="3128523"/>
            <a:ext cx="2168921" cy="2510278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32" name="Текст 34">
            <a:extLst>
              <a:ext uri="{FF2B5EF4-FFF2-40B4-BE49-F238E27FC236}">
                <a16:creationId xmlns:a16="http://schemas.microsoft.com/office/drawing/2014/main" id="{81EC4E5F-F244-4DA8-9A92-D3E9F7CA6E9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96517" y="2490193"/>
            <a:ext cx="2168921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33" name="Текст 34">
            <a:extLst>
              <a:ext uri="{FF2B5EF4-FFF2-40B4-BE49-F238E27FC236}">
                <a16:creationId xmlns:a16="http://schemas.microsoft.com/office/drawing/2014/main" id="{2FA94733-B7CC-47BB-8409-292D3B81DA6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96517" y="3128523"/>
            <a:ext cx="2168921" cy="2510278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34" name="Текст 34">
            <a:extLst>
              <a:ext uri="{FF2B5EF4-FFF2-40B4-BE49-F238E27FC236}">
                <a16:creationId xmlns:a16="http://schemas.microsoft.com/office/drawing/2014/main" id="{E5A52897-84FF-4FA0-9194-CBBDE437311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25442" y="2490193"/>
            <a:ext cx="2168921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35" name="Текст 34">
            <a:extLst>
              <a:ext uri="{FF2B5EF4-FFF2-40B4-BE49-F238E27FC236}">
                <a16:creationId xmlns:a16="http://schemas.microsoft.com/office/drawing/2014/main" id="{ADD4E374-04CB-4308-8240-F2EA079D3D4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25442" y="3128523"/>
            <a:ext cx="2168921" cy="2510278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36" name="Текст 34">
            <a:extLst>
              <a:ext uri="{FF2B5EF4-FFF2-40B4-BE49-F238E27FC236}">
                <a16:creationId xmlns:a16="http://schemas.microsoft.com/office/drawing/2014/main" id="{B0402F9A-9EA3-48DA-BDAF-3F849E2B520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265012" y="2490193"/>
            <a:ext cx="2168921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37" name="Текст 34">
            <a:extLst>
              <a:ext uri="{FF2B5EF4-FFF2-40B4-BE49-F238E27FC236}">
                <a16:creationId xmlns:a16="http://schemas.microsoft.com/office/drawing/2014/main" id="{A138A783-4D8C-4540-A046-0B33CB07197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265012" y="3128523"/>
            <a:ext cx="2168921" cy="2510278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</p:spTree>
    <p:extLst>
      <p:ext uri="{BB962C8B-B14F-4D97-AF65-F5344CB8AC3E}">
        <p14:creationId xmlns:p14="http://schemas.microsoft.com/office/powerpoint/2010/main" val="357009416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плаше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651E0E-8617-4A6D-A629-607CB6B72B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4977" y="283369"/>
            <a:ext cx="9144000" cy="835738"/>
          </a:xfrm>
        </p:spPr>
        <p:txBody>
          <a:bodyPr anchor="b">
            <a:normAutofit/>
          </a:bodyPr>
          <a:lstStyle>
            <a:lvl1pPr algn="l">
              <a:defRPr sz="16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8BB4DC02-07CB-4393-9FAB-2E6F3DCE033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10987" y="566738"/>
            <a:ext cx="518367" cy="511968"/>
          </a:xfrm>
          <a:prstGeom prst="rect">
            <a:avLst/>
          </a:prstGeom>
        </p:spPr>
      </p:pic>
      <p:sp>
        <p:nvSpPr>
          <p:cNvPr id="3" name="Дата 2">
            <a:extLst>
              <a:ext uri="{FF2B5EF4-FFF2-40B4-BE49-F238E27FC236}">
                <a16:creationId xmlns:a16="http://schemas.microsoft.com/office/drawing/2014/main" id="{658DD799-F940-4EBA-AB94-06639D6B19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584CD49-31B4-4801-AB9F-001367864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1840F8D-C16C-4240-A9B1-A8D557118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‹#›</a:t>
            </a:fld>
            <a:endParaRPr lang="ru-RU"/>
          </a:p>
        </p:txBody>
      </p:sp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id="{358C6B85-273C-4351-9F61-819B7277DF1F}"/>
              </a:ext>
            </a:extLst>
          </p:cNvPr>
          <p:cNvSpPr/>
          <p:nvPr userDrawn="1"/>
        </p:nvSpPr>
        <p:spPr>
          <a:xfrm>
            <a:off x="563566" y="1359219"/>
            <a:ext cx="3501228" cy="2136456"/>
          </a:xfrm>
          <a:prstGeom prst="roundRect">
            <a:avLst>
              <a:gd name="adj" fmla="val 2384"/>
            </a:avLst>
          </a:prstGeom>
          <a:solidFill>
            <a:schemeClr val="accent2"/>
          </a:solidFill>
          <a:ln w="19050">
            <a:solidFill>
              <a:schemeClr val="accent3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3" name="Прямоугольник: скругленные углы 12">
            <a:extLst>
              <a:ext uri="{FF2B5EF4-FFF2-40B4-BE49-F238E27FC236}">
                <a16:creationId xmlns:a16="http://schemas.microsoft.com/office/drawing/2014/main" id="{C307C661-6865-4DD2-B2EE-055CCEA26499}"/>
              </a:ext>
            </a:extLst>
          </p:cNvPr>
          <p:cNvSpPr/>
          <p:nvPr userDrawn="1"/>
        </p:nvSpPr>
        <p:spPr>
          <a:xfrm>
            <a:off x="4345386" y="1359219"/>
            <a:ext cx="3501228" cy="2136456"/>
          </a:xfrm>
          <a:prstGeom prst="roundRect">
            <a:avLst>
              <a:gd name="adj" fmla="val 2384"/>
            </a:avLst>
          </a:prstGeom>
          <a:solidFill>
            <a:schemeClr val="accent2"/>
          </a:solidFill>
          <a:ln w="19050">
            <a:solidFill>
              <a:schemeClr val="accent3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4" name="Прямоугольник: скругленные углы 13">
            <a:extLst>
              <a:ext uri="{FF2B5EF4-FFF2-40B4-BE49-F238E27FC236}">
                <a16:creationId xmlns:a16="http://schemas.microsoft.com/office/drawing/2014/main" id="{E598E26C-C5F4-453D-B24F-29564AE38938}"/>
              </a:ext>
            </a:extLst>
          </p:cNvPr>
          <p:cNvSpPr/>
          <p:nvPr userDrawn="1"/>
        </p:nvSpPr>
        <p:spPr>
          <a:xfrm>
            <a:off x="8127206" y="1359219"/>
            <a:ext cx="3501228" cy="2136456"/>
          </a:xfrm>
          <a:prstGeom prst="roundRect">
            <a:avLst>
              <a:gd name="adj" fmla="val 2384"/>
            </a:avLst>
          </a:prstGeom>
          <a:solidFill>
            <a:schemeClr val="accent2"/>
          </a:solidFill>
          <a:ln w="19050">
            <a:solidFill>
              <a:schemeClr val="accent3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5" name="Прямоугольник: скругленные углы 14">
            <a:extLst>
              <a:ext uri="{FF2B5EF4-FFF2-40B4-BE49-F238E27FC236}">
                <a16:creationId xmlns:a16="http://schemas.microsoft.com/office/drawing/2014/main" id="{AF2E4AE1-746D-4326-B237-7CC42E9F4B23}"/>
              </a:ext>
            </a:extLst>
          </p:cNvPr>
          <p:cNvSpPr/>
          <p:nvPr userDrawn="1"/>
        </p:nvSpPr>
        <p:spPr>
          <a:xfrm>
            <a:off x="563566" y="3777142"/>
            <a:ext cx="3501228" cy="2136456"/>
          </a:xfrm>
          <a:prstGeom prst="roundRect">
            <a:avLst>
              <a:gd name="adj" fmla="val 2384"/>
            </a:avLst>
          </a:prstGeom>
          <a:solidFill>
            <a:schemeClr val="accent2"/>
          </a:solidFill>
          <a:ln w="19050">
            <a:solidFill>
              <a:schemeClr val="accent3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6" name="Прямоугольник: скругленные углы 15">
            <a:extLst>
              <a:ext uri="{FF2B5EF4-FFF2-40B4-BE49-F238E27FC236}">
                <a16:creationId xmlns:a16="http://schemas.microsoft.com/office/drawing/2014/main" id="{7D012F38-843A-4DE2-A917-7F5B22D148E1}"/>
              </a:ext>
            </a:extLst>
          </p:cNvPr>
          <p:cNvSpPr/>
          <p:nvPr userDrawn="1"/>
        </p:nvSpPr>
        <p:spPr>
          <a:xfrm>
            <a:off x="4345386" y="3777142"/>
            <a:ext cx="3501228" cy="2136456"/>
          </a:xfrm>
          <a:prstGeom prst="roundRect">
            <a:avLst>
              <a:gd name="adj" fmla="val 2384"/>
            </a:avLst>
          </a:prstGeom>
          <a:solidFill>
            <a:schemeClr val="accent2"/>
          </a:solidFill>
          <a:ln w="19050">
            <a:solidFill>
              <a:schemeClr val="accent3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7" name="Прямоугольник: скругленные углы 16">
            <a:extLst>
              <a:ext uri="{FF2B5EF4-FFF2-40B4-BE49-F238E27FC236}">
                <a16:creationId xmlns:a16="http://schemas.microsoft.com/office/drawing/2014/main" id="{8B54A978-ED50-4672-ADDA-B0B1F607796F}"/>
              </a:ext>
            </a:extLst>
          </p:cNvPr>
          <p:cNvSpPr/>
          <p:nvPr userDrawn="1"/>
        </p:nvSpPr>
        <p:spPr>
          <a:xfrm>
            <a:off x="8127206" y="3777142"/>
            <a:ext cx="3501228" cy="2136456"/>
          </a:xfrm>
          <a:prstGeom prst="roundRect">
            <a:avLst>
              <a:gd name="adj" fmla="val 2384"/>
            </a:avLst>
          </a:prstGeom>
          <a:solidFill>
            <a:schemeClr val="accent2"/>
          </a:solidFill>
          <a:ln w="19050">
            <a:solidFill>
              <a:schemeClr val="accent3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8" name="Текст 34">
            <a:extLst>
              <a:ext uri="{FF2B5EF4-FFF2-40B4-BE49-F238E27FC236}">
                <a16:creationId xmlns:a16="http://schemas.microsoft.com/office/drawing/2014/main" id="{F06FA5CD-4BED-47CC-922F-13618E7167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5254" y="1677556"/>
            <a:ext cx="3117852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19" name="Текст 34">
            <a:extLst>
              <a:ext uri="{FF2B5EF4-FFF2-40B4-BE49-F238E27FC236}">
                <a16:creationId xmlns:a16="http://schemas.microsoft.com/office/drawing/2014/main" id="{20D000B8-D575-4A39-806D-AA3436AF851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5254" y="2222695"/>
            <a:ext cx="3117852" cy="958655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20" name="Текст 34">
            <a:extLst>
              <a:ext uri="{FF2B5EF4-FFF2-40B4-BE49-F238E27FC236}">
                <a16:creationId xmlns:a16="http://schemas.microsoft.com/office/drawing/2014/main" id="{DA78353C-D8AA-4879-B50D-29BF3DDE8FA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37074" y="1677556"/>
            <a:ext cx="3117852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22" name="Текст 34">
            <a:extLst>
              <a:ext uri="{FF2B5EF4-FFF2-40B4-BE49-F238E27FC236}">
                <a16:creationId xmlns:a16="http://schemas.microsoft.com/office/drawing/2014/main" id="{5F42DF02-4158-411C-9E28-C3359C2E6E3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37074" y="2222695"/>
            <a:ext cx="3117852" cy="958655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23" name="Текст 34">
            <a:extLst>
              <a:ext uri="{FF2B5EF4-FFF2-40B4-BE49-F238E27FC236}">
                <a16:creationId xmlns:a16="http://schemas.microsoft.com/office/drawing/2014/main" id="{266143FD-0557-4617-9355-8A170E27CA7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18894" y="1677556"/>
            <a:ext cx="3117852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24" name="Текст 34">
            <a:extLst>
              <a:ext uri="{FF2B5EF4-FFF2-40B4-BE49-F238E27FC236}">
                <a16:creationId xmlns:a16="http://schemas.microsoft.com/office/drawing/2014/main" id="{156B25A4-FE2F-48DF-A0E9-C41E5476868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318894" y="2222695"/>
            <a:ext cx="3117852" cy="958655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25" name="Текст 34">
            <a:extLst>
              <a:ext uri="{FF2B5EF4-FFF2-40B4-BE49-F238E27FC236}">
                <a16:creationId xmlns:a16="http://schemas.microsoft.com/office/drawing/2014/main" id="{7D42E90E-58D9-47A1-9E2F-F26DFBCCDA4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55254" y="4122422"/>
            <a:ext cx="3117852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26" name="Текст 34">
            <a:extLst>
              <a:ext uri="{FF2B5EF4-FFF2-40B4-BE49-F238E27FC236}">
                <a16:creationId xmlns:a16="http://schemas.microsoft.com/office/drawing/2014/main" id="{D6AE3055-8C73-43CD-A953-21E01D7954D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55254" y="4667561"/>
            <a:ext cx="3117852" cy="958655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27" name="Текст 34">
            <a:extLst>
              <a:ext uri="{FF2B5EF4-FFF2-40B4-BE49-F238E27FC236}">
                <a16:creationId xmlns:a16="http://schemas.microsoft.com/office/drawing/2014/main" id="{8A7A2913-B393-4CF3-BEF6-A1218332E9D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537074" y="4122422"/>
            <a:ext cx="3117852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28" name="Текст 34">
            <a:extLst>
              <a:ext uri="{FF2B5EF4-FFF2-40B4-BE49-F238E27FC236}">
                <a16:creationId xmlns:a16="http://schemas.microsoft.com/office/drawing/2014/main" id="{8253AA83-4869-4860-B553-8FEF5351813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537074" y="4667561"/>
            <a:ext cx="3117852" cy="958655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29" name="Текст 34">
            <a:extLst>
              <a:ext uri="{FF2B5EF4-FFF2-40B4-BE49-F238E27FC236}">
                <a16:creationId xmlns:a16="http://schemas.microsoft.com/office/drawing/2014/main" id="{54EA26DE-AA29-4116-A15D-0A2A07AB7DC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318894" y="4122422"/>
            <a:ext cx="3117852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30" name="Текст 34">
            <a:extLst>
              <a:ext uri="{FF2B5EF4-FFF2-40B4-BE49-F238E27FC236}">
                <a16:creationId xmlns:a16="http://schemas.microsoft.com/office/drawing/2014/main" id="{4EA0B05A-9E7B-4A35-B920-D753B281ECB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318894" y="4667561"/>
            <a:ext cx="3117852" cy="958655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</p:spTree>
    <p:extLst>
      <p:ext uri="{BB962C8B-B14F-4D97-AF65-F5344CB8AC3E}">
        <p14:creationId xmlns:p14="http://schemas.microsoft.com/office/powerpoint/2010/main" val="280449149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лашка под названием">
    <p:bg>
      <p:bgPr>
        <a:solidFill>
          <a:srgbClr val="232F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0A950C6-2F72-48CE-8AD3-B69488C710F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0267" y="0"/>
            <a:ext cx="5619750" cy="6858000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7B57A0F6-4A43-4E62-98C7-09AC843AE32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735" y="285751"/>
            <a:ext cx="6286501" cy="6286501"/>
          </a:xfrm>
          <a:prstGeom prst="roundRect">
            <a:avLst>
              <a:gd name="adj" fmla="val 757"/>
            </a:avLst>
          </a:prstGeom>
        </p:spPr>
      </p:pic>
      <p:sp>
        <p:nvSpPr>
          <p:cNvPr id="17" name="Прямоугольник: скругленные углы 16">
            <a:extLst>
              <a:ext uri="{FF2B5EF4-FFF2-40B4-BE49-F238E27FC236}">
                <a16:creationId xmlns:a16="http://schemas.microsoft.com/office/drawing/2014/main" id="{9B47DC86-EBE7-4E94-8752-916F8835DD19}"/>
              </a:ext>
            </a:extLst>
          </p:cNvPr>
          <p:cNvSpPr/>
          <p:nvPr userDrawn="1"/>
        </p:nvSpPr>
        <p:spPr>
          <a:xfrm>
            <a:off x="361951" y="4108448"/>
            <a:ext cx="6134100" cy="2387601"/>
          </a:xfrm>
          <a:prstGeom prst="roundRect">
            <a:avLst>
              <a:gd name="adj" fmla="val 163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000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8521CD28-110A-4061-9EEE-D7F7A525C27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0276" y="4335073"/>
            <a:ext cx="5547323" cy="1451505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1800" b="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ЗАГОЛОВОК ПРЕЗЕНТАЦИИ</a:t>
            </a:r>
            <a:endParaRPr lang="en-US" dirty="0"/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964F8837-7929-4C38-90F2-3DBBBB48D59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50278" y="6013203"/>
            <a:ext cx="5547322" cy="482846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Подзаголовок или описание презентации</a:t>
            </a:r>
            <a:endParaRPr lang="en-US" dirty="0"/>
          </a:p>
        </p:txBody>
      </p:sp>
      <p:sp>
        <p:nvSpPr>
          <p:cNvPr id="20" name="Прямоугольник: скругленные углы 19">
            <a:extLst>
              <a:ext uri="{FF2B5EF4-FFF2-40B4-BE49-F238E27FC236}">
                <a16:creationId xmlns:a16="http://schemas.microsoft.com/office/drawing/2014/main" id="{FD7D53BD-A4E6-4E82-8A2C-DACF1540A405}"/>
              </a:ext>
            </a:extLst>
          </p:cNvPr>
          <p:cNvSpPr/>
          <p:nvPr userDrawn="1"/>
        </p:nvSpPr>
        <p:spPr>
          <a:xfrm>
            <a:off x="361951" y="361951"/>
            <a:ext cx="6134100" cy="1142997"/>
          </a:xfrm>
          <a:prstGeom prst="roundRect">
            <a:avLst>
              <a:gd name="adj" fmla="val 361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26DCC00B-4413-4A15-A931-DC5819F7D13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777" y="709806"/>
            <a:ext cx="1821799" cy="445895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BF364FD3-F8A7-4A3F-9F0E-F414E97B4D3C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7176" y="709807"/>
            <a:ext cx="1778825" cy="444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3016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 плаше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651E0E-8617-4A6D-A629-607CB6B72B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4977" y="283369"/>
            <a:ext cx="9144000" cy="835738"/>
          </a:xfrm>
        </p:spPr>
        <p:txBody>
          <a:bodyPr anchor="b">
            <a:normAutofit/>
          </a:bodyPr>
          <a:lstStyle>
            <a:lvl1pPr algn="l">
              <a:defRPr sz="16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8BB4DC02-07CB-4393-9FAB-2E6F3DCE033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10987" y="566738"/>
            <a:ext cx="518367" cy="511968"/>
          </a:xfrm>
          <a:prstGeom prst="rect">
            <a:avLst/>
          </a:prstGeom>
        </p:spPr>
      </p:pic>
      <p:sp>
        <p:nvSpPr>
          <p:cNvPr id="3" name="Дата 2">
            <a:extLst>
              <a:ext uri="{FF2B5EF4-FFF2-40B4-BE49-F238E27FC236}">
                <a16:creationId xmlns:a16="http://schemas.microsoft.com/office/drawing/2014/main" id="{658DD799-F940-4EBA-AB94-06639D6B19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584CD49-31B4-4801-AB9F-001367864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1840F8D-C16C-4240-A9B1-A8D557118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‹#›</a:t>
            </a:fld>
            <a:endParaRPr lang="ru-RU"/>
          </a:p>
        </p:txBody>
      </p:sp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id="{358C6B85-273C-4351-9F61-819B7277DF1F}"/>
              </a:ext>
            </a:extLst>
          </p:cNvPr>
          <p:cNvSpPr/>
          <p:nvPr userDrawn="1"/>
        </p:nvSpPr>
        <p:spPr>
          <a:xfrm>
            <a:off x="563566" y="1359219"/>
            <a:ext cx="2557923" cy="1323656"/>
          </a:xfrm>
          <a:prstGeom prst="roundRect">
            <a:avLst>
              <a:gd name="adj" fmla="val 4432"/>
            </a:avLst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3" name="Прямоугольник: скругленные углы 12">
            <a:extLst>
              <a:ext uri="{FF2B5EF4-FFF2-40B4-BE49-F238E27FC236}">
                <a16:creationId xmlns:a16="http://schemas.microsoft.com/office/drawing/2014/main" id="{44ABCC63-B1C4-479C-8489-71037171001F}"/>
              </a:ext>
            </a:extLst>
          </p:cNvPr>
          <p:cNvSpPr/>
          <p:nvPr userDrawn="1"/>
        </p:nvSpPr>
        <p:spPr>
          <a:xfrm>
            <a:off x="3399506" y="1359219"/>
            <a:ext cx="2557923" cy="1323656"/>
          </a:xfrm>
          <a:prstGeom prst="roundRect">
            <a:avLst>
              <a:gd name="adj" fmla="val 4432"/>
            </a:avLst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4" name="Прямоугольник: скругленные углы 13">
            <a:extLst>
              <a:ext uri="{FF2B5EF4-FFF2-40B4-BE49-F238E27FC236}">
                <a16:creationId xmlns:a16="http://schemas.microsoft.com/office/drawing/2014/main" id="{39AEA8EB-0111-47D6-9629-04CF8890D6CD}"/>
              </a:ext>
            </a:extLst>
          </p:cNvPr>
          <p:cNvSpPr/>
          <p:nvPr userDrawn="1"/>
        </p:nvSpPr>
        <p:spPr>
          <a:xfrm>
            <a:off x="6234571" y="1359219"/>
            <a:ext cx="2557923" cy="1323656"/>
          </a:xfrm>
          <a:prstGeom prst="roundRect">
            <a:avLst>
              <a:gd name="adj" fmla="val 4432"/>
            </a:avLst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5" name="Прямоугольник: скругленные углы 14">
            <a:extLst>
              <a:ext uri="{FF2B5EF4-FFF2-40B4-BE49-F238E27FC236}">
                <a16:creationId xmlns:a16="http://schemas.microsoft.com/office/drawing/2014/main" id="{5517FD76-D748-48F0-AED8-5294BD33D30D}"/>
              </a:ext>
            </a:extLst>
          </p:cNvPr>
          <p:cNvSpPr/>
          <p:nvPr userDrawn="1"/>
        </p:nvSpPr>
        <p:spPr>
          <a:xfrm>
            <a:off x="9070511" y="1359219"/>
            <a:ext cx="2557923" cy="1323656"/>
          </a:xfrm>
          <a:prstGeom prst="roundRect">
            <a:avLst>
              <a:gd name="adj" fmla="val 4432"/>
            </a:avLst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6" name="Прямоугольник: скругленные углы 15">
            <a:extLst>
              <a:ext uri="{FF2B5EF4-FFF2-40B4-BE49-F238E27FC236}">
                <a16:creationId xmlns:a16="http://schemas.microsoft.com/office/drawing/2014/main" id="{369A5284-7DE8-4EC4-9CB5-9153BA2F6EDB}"/>
              </a:ext>
            </a:extLst>
          </p:cNvPr>
          <p:cNvSpPr/>
          <p:nvPr userDrawn="1"/>
        </p:nvSpPr>
        <p:spPr>
          <a:xfrm>
            <a:off x="563566" y="2970852"/>
            <a:ext cx="2557923" cy="1323656"/>
          </a:xfrm>
          <a:prstGeom prst="roundRect">
            <a:avLst>
              <a:gd name="adj" fmla="val 4432"/>
            </a:avLst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8" name="Прямоугольник: скругленные углы 17">
            <a:extLst>
              <a:ext uri="{FF2B5EF4-FFF2-40B4-BE49-F238E27FC236}">
                <a16:creationId xmlns:a16="http://schemas.microsoft.com/office/drawing/2014/main" id="{8604C9B3-84B9-4972-A966-6D46B6D12773}"/>
              </a:ext>
            </a:extLst>
          </p:cNvPr>
          <p:cNvSpPr/>
          <p:nvPr userDrawn="1"/>
        </p:nvSpPr>
        <p:spPr>
          <a:xfrm>
            <a:off x="3399506" y="2970852"/>
            <a:ext cx="2557923" cy="1323656"/>
          </a:xfrm>
          <a:prstGeom prst="roundRect">
            <a:avLst>
              <a:gd name="adj" fmla="val 4432"/>
            </a:avLst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9" name="Прямоугольник: скругленные углы 18">
            <a:extLst>
              <a:ext uri="{FF2B5EF4-FFF2-40B4-BE49-F238E27FC236}">
                <a16:creationId xmlns:a16="http://schemas.microsoft.com/office/drawing/2014/main" id="{AD0A7C98-BBD8-4B90-AA99-9480B29DC9A9}"/>
              </a:ext>
            </a:extLst>
          </p:cNvPr>
          <p:cNvSpPr/>
          <p:nvPr userDrawn="1"/>
        </p:nvSpPr>
        <p:spPr>
          <a:xfrm>
            <a:off x="6234571" y="2970852"/>
            <a:ext cx="2557923" cy="1323656"/>
          </a:xfrm>
          <a:prstGeom prst="roundRect">
            <a:avLst>
              <a:gd name="adj" fmla="val 4432"/>
            </a:avLst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0" name="Прямоугольник: скругленные углы 19">
            <a:extLst>
              <a:ext uri="{FF2B5EF4-FFF2-40B4-BE49-F238E27FC236}">
                <a16:creationId xmlns:a16="http://schemas.microsoft.com/office/drawing/2014/main" id="{437F91B0-485C-42F3-9F4E-3512D508023D}"/>
              </a:ext>
            </a:extLst>
          </p:cNvPr>
          <p:cNvSpPr/>
          <p:nvPr userDrawn="1"/>
        </p:nvSpPr>
        <p:spPr>
          <a:xfrm>
            <a:off x="9070511" y="2970852"/>
            <a:ext cx="2557923" cy="1323656"/>
          </a:xfrm>
          <a:prstGeom prst="roundRect">
            <a:avLst>
              <a:gd name="adj" fmla="val 4432"/>
            </a:avLst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2" name="Прямоугольник: скругленные углы 21">
            <a:extLst>
              <a:ext uri="{FF2B5EF4-FFF2-40B4-BE49-F238E27FC236}">
                <a16:creationId xmlns:a16="http://schemas.microsoft.com/office/drawing/2014/main" id="{44FF1C24-13AE-48CB-A6D4-9850568DE17D}"/>
              </a:ext>
            </a:extLst>
          </p:cNvPr>
          <p:cNvSpPr/>
          <p:nvPr userDrawn="1"/>
        </p:nvSpPr>
        <p:spPr>
          <a:xfrm>
            <a:off x="563566" y="4584223"/>
            <a:ext cx="2557923" cy="1323656"/>
          </a:xfrm>
          <a:prstGeom prst="roundRect">
            <a:avLst>
              <a:gd name="adj" fmla="val 4432"/>
            </a:avLst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3" name="Прямоугольник: скругленные углы 22">
            <a:extLst>
              <a:ext uri="{FF2B5EF4-FFF2-40B4-BE49-F238E27FC236}">
                <a16:creationId xmlns:a16="http://schemas.microsoft.com/office/drawing/2014/main" id="{60C7DA0D-4FD9-45F5-B1A6-A0B214D53166}"/>
              </a:ext>
            </a:extLst>
          </p:cNvPr>
          <p:cNvSpPr/>
          <p:nvPr userDrawn="1"/>
        </p:nvSpPr>
        <p:spPr>
          <a:xfrm>
            <a:off x="3399506" y="4584223"/>
            <a:ext cx="2557923" cy="1323656"/>
          </a:xfrm>
          <a:prstGeom prst="roundRect">
            <a:avLst>
              <a:gd name="adj" fmla="val 4432"/>
            </a:avLst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4" name="Прямоугольник: скругленные углы 23">
            <a:extLst>
              <a:ext uri="{FF2B5EF4-FFF2-40B4-BE49-F238E27FC236}">
                <a16:creationId xmlns:a16="http://schemas.microsoft.com/office/drawing/2014/main" id="{F64F435B-3CF1-49D7-83FC-2D1C8AD600AA}"/>
              </a:ext>
            </a:extLst>
          </p:cNvPr>
          <p:cNvSpPr/>
          <p:nvPr userDrawn="1"/>
        </p:nvSpPr>
        <p:spPr>
          <a:xfrm>
            <a:off x="6234571" y="4584223"/>
            <a:ext cx="2557923" cy="1323656"/>
          </a:xfrm>
          <a:prstGeom prst="roundRect">
            <a:avLst>
              <a:gd name="adj" fmla="val 4432"/>
            </a:avLst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5" name="Прямоугольник: скругленные углы 24">
            <a:extLst>
              <a:ext uri="{FF2B5EF4-FFF2-40B4-BE49-F238E27FC236}">
                <a16:creationId xmlns:a16="http://schemas.microsoft.com/office/drawing/2014/main" id="{86782B1D-385A-49D2-8BA8-F27E691B7923}"/>
              </a:ext>
            </a:extLst>
          </p:cNvPr>
          <p:cNvSpPr/>
          <p:nvPr userDrawn="1"/>
        </p:nvSpPr>
        <p:spPr>
          <a:xfrm>
            <a:off x="9070511" y="4584223"/>
            <a:ext cx="2557923" cy="1323656"/>
          </a:xfrm>
          <a:prstGeom prst="roundRect">
            <a:avLst>
              <a:gd name="adj" fmla="val 4432"/>
            </a:avLst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3" name="Текст 34">
            <a:extLst>
              <a:ext uri="{FF2B5EF4-FFF2-40B4-BE49-F238E27FC236}">
                <a16:creationId xmlns:a16="http://schemas.microsoft.com/office/drawing/2014/main" id="{9D90B131-EA3E-4AFD-BDD0-46FB45798A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8067" y="1511579"/>
            <a:ext cx="2168921" cy="355600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34" name="Текст 34">
            <a:extLst>
              <a:ext uri="{FF2B5EF4-FFF2-40B4-BE49-F238E27FC236}">
                <a16:creationId xmlns:a16="http://schemas.microsoft.com/office/drawing/2014/main" id="{5DD8DBE8-5A82-4103-BAD8-6E83C23E104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8067" y="1867179"/>
            <a:ext cx="2168921" cy="628371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35" name="Текст 34">
            <a:extLst>
              <a:ext uri="{FF2B5EF4-FFF2-40B4-BE49-F238E27FC236}">
                <a16:creationId xmlns:a16="http://schemas.microsoft.com/office/drawing/2014/main" id="{38E94912-33A8-49AC-977C-2FB47090645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96517" y="1511579"/>
            <a:ext cx="2168921" cy="355600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36" name="Текст 34">
            <a:extLst>
              <a:ext uri="{FF2B5EF4-FFF2-40B4-BE49-F238E27FC236}">
                <a16:creationId xmlns:a16="http://schemas.microsoft.com/office/drawing/2014/main" id="{5A586568-C51D-45D9-AC61-3C67FEE437A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96517" y="1867179"/>
            <a:ext cx="2168921" cy="628371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37" name="Текст 34">
            <a:extLst>
              <a:ext uri="{FF2B5EF4-FFF2-40B4-BE49-F238E27FC236}">
                <a16:creationId xmlns:a16="http://schemas.microsoft.com/office/drawing/2014/main" id="{EE8E8B31-29DC-4586-B868-5A414A04C86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25442" y="1511579"/>
            <a:ext cx="2168921" cy="355600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38" name="Текст 34">
            <a:extLst>
              <a:ext uri="{FF2B5EF4-FFF2-40B4-BE49-F238E27FC236}">
                <a16:creationId xmlns:a16="http://schemas.microsoft.com/office/drawing/2014/main" id="{9EC66F1C-68BD-4C95-8E13-136D173D06A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25442" y="1867179"/>
            <a:ext cx="2168921" cy="628371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39" name="Текст 34">
            <a:extLst>
              <a:ext uri="{FF2B5EF4-FFF2-40B4-BE49-F238E27FC236}">
                <a16:creationId xmlns:a16="http://schemas.microsoft.com/office/drawing/2014/main" id="{D66F2BEB-AAEF-48B5-89BB-ECB483414D2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265012" y="1511579"/>
            <a:ext cx="2168921" cy="355600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40" name="Текст 34">
            <a:extLst>
              <a:ext uri="{FF2B5EF4-FFF2-40B4-BE49-F238E27FC236}">
                <a16:creationId xmlns:a16="http://schemas.microsoft.com/office/drawing/2014/main" id="{0A7152CA-1422-46C6-8211-55328E66900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265012" y="1867179"/>
            <a:ext cx="2168921" cy="628371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41" name="Текст 34">
            <a:extLst>
              <a:ext uri="{FF2B5EF4-FFF2-40B4-BE49-F238E27FC236}">
                <a16:creationId xmlns:a16="http://schemas.microsoft.com/office/drawing/2014/main" id="{39B4488E-45E4-4848-A34F-FDE47700131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58067" y="3154439"/>
            <a:ext cx="2168921" cy="355600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42" name="Текст 34">
            <a:extLst>
              <a:ext uri="{FF2B5EF4-FFF2-40B4-BE49-F238E27FC236}">
                <a16:creationId xmlns:a16="http://schemas.microsoft.com/office/drawing/2014/main" id="{F7330A55-59AB-47BA-B71A-99EB9607359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58067" y="3510039"/>
            <a:ext cx="2168921" cy="628371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43" name="Текст 34">
            <a:extLst>
              <a:ext uri="{FF2B5EF4-FFF2-40B4-BE49-F238E27FC236}">
                <a16:creationId xmlns:a16="http://schemas.microsoft.com/office/drawing/2014/main" id="{BF1A5E43-F5A1-4AA8-B163-8C24BE007F0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596517" y="3154439"/>
            <a:ext cx="2168921" cy="355600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44" name="Текст 34">
            <a:extLst>
              <a:ext uri="{FF2B5EF4-FFF2-40B4-BE49-F238E27FC236}">
                <a16:creationId xmlns:a16="http://schemas.microsoft.com/office/drawing/2014/main" id="{4CB6AECE-40DA-4C9E-A0EF-5CA11391DEA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596517" y="3510039"/>
            <a:ext cx="2168921" cy="628371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45" name="Текст 34">
            <a:extLst>
              <a:ext uri="{FF2B5EF4-FFF2-40B4-BE49-F238E27FC236}">
                <a16:creationId xmlns:a16="http://schemas.microsoft.com/office/drawing/2014/main" id="{CA4CF68B-D55E-4C61-86FA-103D4573463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25442" y="3154439"/>
            <a:ext cx="2168921" cy="355600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46" name="Текст 34">
            <a:extLst>
              <a:ext uri="{FF2B5EF4-FFF2-40B4-BE49-F238E27FC236}">
                <a16:creationId xmlns:a16="http://schemas.microsoft.com/office/drawing/2014/main" id="{B18BC665-C7B3-48E9-9C30-9B3964B9504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425442" y="3510039"/>
            <a:ext cx="2168921" cy="628371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47" name="Текст 34">
            <a:extLst>
              <a:ext uri="{FF2B5EF4-FFF2-40B4-BE49-F238E27FC236}">
                <a16:creationId xmlns:a16="http://schemas.microsoft.com/office/drawing/2014/main" id="{9755DA13-316A-4D13-BDF2-E7C2AA7D7D2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265012" y="3154439"/>
            <a:ext cx="2168921" cy="355600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48" name="Текст 34">
            <a:extLst>
              <a:ext uri="{FF2B5EF4-FFF2-40B4-BE49-F238E27FC236}">
                <a16:creationId xmlns:a16="http://schemas.microsoft.com/office/drawing/2014/main" id="{0527DA7B-F933-43DC-AE44-E29C23BADDA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265012" y="3510039"/>
            <a:ext cx="2168921" cy="628371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57" name="Текст 34">
            <a:extLst>
              <a:ext uri="{FF2B5EF4-FFF2-40B4-BE49-F238E27FC236}">
                <a16:creationId xmlns:a16="http://schemas.microsoft.com/office/drawing/2014/main" id="{0793B7F6-E7F6-4044-B92F-67460D8BB07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58067" y="4762700"/>
            <a:ext cx="2168921" cy="355600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58" name="Текст 34">
            <a:extLst>
              <a:ext uri="{FF2B5EF4-FFF2-40B4-BE49-F238E27FC236}">
                <a16:creationId xmlns:a16="http://schemas.microsoft.com/office/drawing/2014/main" id="{46376519-64A7-4F3E-8C46-E359468BD89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58067" y="5118300"/>
            <a:ext cx="2168921" cy="628371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59" name="Текст 34">
            <a:extLst>
              <a:ext uri="{FF2B5EF4-FFF2-40B4-BE49-F238E27FC236}">
                <a16:creationId xmlns:a16="http://schemas.microsoft.com/office/drawing/2014/main" id="{D90E3CC4-CF19-40C6-B6CB-2CEF82A5209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596517" y="4762700"/>
            <a:ext cx="2168921" cy="355600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60" name="Текст 34">
            <a:extLst>
              <a:ext uri="{FF2B5EF4-FFF2-40B4-BE49-F238E27FC236}">
                <a16:creationId xmlns:a16="http://schemas.microsoft.com/office/drawing/2014/main" id="{17D909B8-A300-46EB-A411-98BDBACA5DE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596517" y="5118300"/>
            <a:ext cx="2168921" cy="628371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61" name="Текст 34">
            <a:extLst>
              <a:ext uri="{FF2B5EF4-FFF2-40B4-BE49-F238E27FC236}">
                <a16:creationId xmlns:a16="http://schemas.microsoft.com/office/drawing/2014/main" id="{B5633FBD-9927-44F4-BD0C-D8ED6AF862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425442" y="4762700"/>
            <a:ext cx="2168921" cy="355600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62" name="Текст 34">
            <a:extLst>
              <a:ext uri="{FF2B5EF4-FFF2-40B4-BE49-F238E27FC236}">
                <a16:creationId xmlns:a16="http://schemas.microsoft.com/office/drawing/2014/main" id="{4D0E7886-4DCE-464D-B693-7446ABCFAB3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425442" y="5118300"/>
            <a:ext cx="2168921" cy="628371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63" name="Текст 34">
            <a:extLst>
              <a:ext uri="{FF2B5EF4-FFF2-40B4-BE49-F238E27FC236}">
                <a16:creationId xmlns:a16="http://schemas.microsoft.com/office/drawing/2014/main" id="{74DC095F-E490-4BE5-8198-294A7CE133C3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265012" y="4762700"/>
            <a:ext cx="2168921" cy="355600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64" name="Текст 34">
            <a:extLst>
              <a:ext uri="{FF2B5EF4-FFF2-40B4-BE49-F238E27FC236}">
                <a16:creationId xmlns:a16="http://schemas.microsoft.com/office/drawing/2014/main" id="{389FB6AF-17D4-405C-B502-6FDF93BCDAD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265012" y="5118300"/>
            <a:ext cx="2168921" cy="628371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</p:spTree>
    <p:extLst>
      <p:ext uri="{BB962C8B-B14F-4D97-AF65-F5344CB8AC3E}">
        <p14:creationId xmlns:p14="http://schemas.microsoft.com/office/powerpoint/2010/main" val="371809577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Фоновое изображение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E3C4AA9-700D-4296-8EC2-84CE3C90D76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F1524ED-5237-4894-9125-3F2D7C5B3C1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735" y="285751"/>
            <a:ext cx="6286501" cy="6286501"/>
          </a:xfrm>
          <a:prstGeom prst="roundRect">
            <a:avLst>
              <a:gd name="adj" fmla="val 757"/>
            </a:avLst>
          </a:prstGeom>
        </p:spPr>
      </p:pic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id="{848BB3F7-9627-4FAF-BB8B-5136BC7A6997}"/>
              </a:ext>
            </a:extLst>
          </p:cNvPr>
          <p:cNvSpPr/>
          <p:nvPr userDrawn="1"/>
        </p:nvSpPr>
        <p:spPr>
          <a:xfrm>
            <a:off x="361951" y="4108448"/>
            <a:ext cx="6134100" cy="2387601"/>
          </a:xfrm>
          <a:prstGeom prst="roundRect">
            <a:avLst>
              <a:gd name="adj" fmla="val 163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00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50276" y="4335073"/>
            <a:ext cx="5547323" cy="1451505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1800" b="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ЗАГОЛОВОК ПРЕЗЕНТАЦИИ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50278" y="6013203"/>
            <a:ext cx="5547322" cy="482846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Подзаголовок или описание презентации</a:t>
            </a:r>
            <a:endParaRPr lang="en-US" dirty="0"/>
          </a:p>
        </p:txBody>
      </p:sp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id="{5E3A6A44-8391-4FAF-97A0-C93407BDFE61}"/>
              </a:ext>
            </a:extLst>
          </p:cNvPr>
          <p:cNvSpPr/>
          <p:nvPr userDrawn="1"/>
        </p:nvSpPr>
        <p:spPr>
          <a:xfrm>
            <a:off x="361951" y="361951"/>
            <a:ext cx="6134100" cy="1142997"/>
          </a:xfrm>
          <a:prstGeom prst="roundRect">
            <a:avLst>
              <a:gd name="adj" fmla="val 361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B039AB6D-FED6-4C9E-AA95-76CB8394B46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777" y="709806"/>
            <a:ext cx="1821799" cy="445895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B2B6ACB-45C9-44BE-86CC-DE5FB0D0749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7176" y="709807"/>
            <a:ext cx="1778825" cy="444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5137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ключительный_Первый вариант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id="{5E3A6A44-8391-4FAF-97A0-C93407BDFE61}"/>
              </a:ext>
            </a:extLst>
          </p:cNvPr>
          <p:cNvSpPr/>
          <p:nvPr userDrawn="1"/>
        </p:nvSpPr>
        <p:spPr>
          <a:xfrm>
            <a:off x="285750" y="283369"/>
            <a:ext cx="11620502" cy="6291262"/>
          </a:xfrm>
          <a:prstGeom prst="roundRect">
            <a:avLst>
              <a:gd name="adj" fmla="val 886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4" name="Прямоугольник: скругленные углы 23">
            <a:extLst>
              <a:ext uri="{FF2B5EF4-FFF2-40B4-BE49-F238E27FC236}">
                <a16:creationId xmlns:a16="http://schemas.microsoft.com/office/drawing/2014/main" id="{C61D541A-72A3-42D6-92A5-398856057462}"/>
              </a:ext>
            </a:extLst>
          </p:cNvPr>
          <p:cNvSpPr/>
          <p:nvPr userDrawn="1"/>
        </p:nvSpPr>
        <p:spPr>
          <a:xfrm>
            <a:off x="6233160" y="1355724"/>
            <a:ext cx="5395274" cy="4937279"/>
          </a:xfrm>
          <a:prstGeom prst="roundRect">
            <a:avLst>
              <a:gd name="adj" fmla="val 878"/>
            </a:avLst>
          </a:prstGeom>
          <a:solidFill>
            <a:srgbClr val="232F44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000" dirty="0"/>
          </a:p>
        </p:txBody>
      </p:sp>
      <p:sp>
        <p:nvSpPr>
          <p:cNvPr id="23" name="Прямоугольник: скругленные углы 22">
            <a:extLst>
              <a:ext uri="{FF2B5EF4-FFF2-40B4-BE49-F238E27FC236}">
                <a16:creationId xmlns:a16="http://schemas.microsoft.com/office/drawing/2014/main" id="{250BC641-B1B8-4521-AE68-7B5A130B13D8}"/>
              </a:ext>
            </a:extLst>
          </p:cNvPr>
          <p:cNvSpPr/>
          <p:nvPr userDrawn="1"/>
        </p:nvSpPr>
        <p:spPr>
          <a:xfrm>
            <a:off x="6233160" y="1355724"/>
            <a:ext cx="5395274" cy="4937279"/>
          </a:xfrm>
          <a:prstGeom prst="roundRect">
            <a:avLst>
              <a:gd name="adj" fmla="val 878"/>
            </a:avLst>
          </a:prstGeom>
          <a:solidFill>
            <a:srgbClr val="232F44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000" dirty="0"/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14E303F8-59A1-4D14-A1DF-80B3F42C4FE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566" y="1355724"/>
            <a:ext cx="5395274" cy="4937279"/>
          </a:xfrm>
          <a:prstGeom prst="roundRect">
            <a:avLst>
              <a:gd name="adj" fmla="val 757"/>
            </a:avLst>
          </a:prstGeom>
        </p:spPr>
      </p:pic>
      <p:sp>
        <p:nvSpPr>
          <p:cNvPr id="20" name="Прямоугольник: скругленные углы 19">
            <a:extLst>
              <a:ext uri="{FF2B5EF4-FFF2-40B4-BE49-F238E27FC236}">
                <a16:creationId xmlns:a16="http://schemas.microsoft.com/office/drawing/2014/main" id="{84D8BA5E-2E23-4377-905D-30AF634AE8D8}"/>
              </a:ext>
            </a:extLst>
          </p:cNvPr>
          <p:cNvSpPr/>
          <p:nvPr userDrawn="1"/>
        </p:nvSpPr>
        <p:spPr>
          <a:xfrm>
            <a:off x="629728" y="5175849"/>
            <a:ext cx="5253488" cy="1055690"/>
          </a:xfrm>
          <a:prstGeom prst="roundRect">
            <a:avLst>
              <a:gd name="adj" fmla="val 1631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000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B039AB6D-FED6-4C9E-AA95-76CB8394B46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947" y="626461"/>
            <a:ext cx="1821799" cy="44589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BD63B5C-BD4C-4AB8-A2F7-9623ABBD29B5}"/>
              </a:ext>
            </a:extLst>
          </p:cNvPr>
          <p:cNvSpPr txBox="1"/>
          <p:nvPr userDrawn="1"/>
        </p:nvSpPr>
        <p:spPr>
          <a:xfrm>
            <a:off x="918250" y="5472862"/>
            <a:ext cx="39203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bg2"/>
                </a:solidFill>
              </a:rPr>
              <a:t>Спасибо за внимание!</a:t>
            </a:r>
          </a:p>
        </p:txBody>
      </p:sp>
      <p:sp>
        <p:nvSpPr>
          <p:cNvPr id="29" name="Текст 28">
            <a:extLst>
              <a:ext uri="{FF2B5EF4-FFF2-40B4-BE49-F238E27FC236}">
                <a16:creationId xmlns:a16="http://schemas.microsoft.com/office/drawing/2014/main" id="{8240B0CA-2CB7-434F-A5F1-1CB20033F1C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69949" y="3983374"/>
            <a:ext cx="1859283" cy="230187"/>
          </a:xfrm>
        </p:spPr>
        <p:txBody>
          <a:bodyPr anchor="ctr">
            <a:normAutofit/>
          </a:bodyPr>
          <a:lstStyle>
            <a:lvl1pPr marL="0" indent="0">
              <a:buNone/>
              <a:defRPr sz="1000" b="1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ru-RU" dirty="0"/>
              <a:t>+7 980 888 77 00</a:t>
            </a:r>
          </a:p>
        </p:txBody>
      </p:sp>
      <p:sp>
        <p:nvSpPr>
          <p:cNvPr id="38" name="Рисунок 37">
            <a:extLst>
              <a:ext uri="{FF2B5EF4-FFF2-40B4-BE49-F238E27FC236}">
                <a16:creationId xmlns:a16="http://schemas.microsoft.com/office/drawing/2014/main" id="{A04B8321-F25E-409D-8530-0E45E74A018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485802" y="4019886"/>
            <a:ext cx="157163" cy="157163"/>
          </a:xfr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 </a:t>
            </a:r>
          </a:p>
        </p:txBody>
      </p:sp>
      <p:sp>
        <p:nvSpPr>
          <p:cNvPr id="40" name="Рисунок 37">
            <a:extLst>
              <a:ext uri="{FF2B5EF4-FFF2-40B4-BE49-F238E27FC236}">
                <a16:creationId xmlns:a16="http://schemas.microsoft.com/office/drawing/2014/main" id="{A275190D-452C-4D6B-8E38-B192533D1D3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479482" y="4441114"/>
            <a:ext cx="157163" cy="157163"/>
          </a:xfr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 </a:t>
            </a:r>
          </a:p>
        </p:txBody>
      </p:sp>
      <p:sp>
        <p:nvSpPr>
          <p:cNvPr id="42" name="Текст 28">
            <a:extLst>
              <a:ext uri="{FF2B5EF4-FFF2-40B4-BE49-F238E27FC236}">
                <a16:creationId xmlns:a16="http://schemas.microsoft.com/office/drawing/2014/main" id="{2313ED2B-95EA-4FD4-B929-124123FE84F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669949" y="4404602"/>
            <a:ext cx="2339654" cy="230187"/>
          </a:xfrm>
        </p:spPr>
        <p:txBody>
          <a:bodyPr anchor="ctr">
            <a:normAutofit/>
          </a:bodyPr>
          <a:lstStyle>
            <a:lvl1pPr marL="0" indent="0">
              <a:buNone/>
              <a:defRPr sz="1000" b="1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info@mail.ru</a:t>
            </a:r>
            <a:endParaRPr lang="ru-RU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F36FD72-E712-4ABE-97B6-BC3418362593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161" y="4762244"/>
            <a:ext cx="2625090" cy="1530759"/>
          </a:xfrm>
          <a:prstGeom prst="rect">
            <a:avLst/>
          </a:prstGeom>
        </p:spPr>
      </p:pic>
      <p:sp>
        <p:nvSpPr>
          <p:cNvPr id="26" name="Прямоугольник: скругленные углы 25">
            <a:extLst>
              <a:ext uri="{FF2B5EF4-FFF2-40B4-BE49-F238E27FC236}">
                <a16:creationId xmlns:a16="http://schemas.microsoft.com/office/drawing/2014/main" id="{ED6315F9-0C6A-48A6-A299-F5DB2B62812A}"/>
              </a:ext>
            </a:extLst>
          </p:cNvPr>
          <p:cNvSpPr/>
          <p:nvPr userDrawn="1"/>
        </p:nvSpPr>
        <p:spPr>
          <a:xfrm>
            <a:off x="9132571" y="1428750"/>
            <a:ext cx="2424970" cy="4802789"/>
          </a:xfrm>
          <a:prstGeom prst="roundRect">
            <a:avLst>
              <a:gd name="adj" fmla="val 1631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000" dirty="0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E7E50F4B-5027-4220-B8F1-200D2F4B5430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2571" y="4813957"/>
            <a:ext cx="2424970" cy="1417582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53953531-C52B-465E-8691-D4E9F14D2D30}"/>
              </a:ext>
            </a:extLst>
          </p:cNvPr>
          <p:cNvSpPr txBox="1"/>
          <p:nvPr userDrawn="1"/>
        </p:nvSpPr>
        <p:spPr>
          <a:xfrm>
            <a:off x="6385212" y="2066422"/>
            <a:ext cx="18925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rgbClr val="FFFFFF"/>
                </a:solidFill>
                <a:latin typeface="+mj-lt"/>
              </a:rPr>
              <a:t>Контакты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D54705A-BA75-4029-8173-DD289C84233B}"/>
              </a:ext>
            </a:extLst>
          </p:cNvPr>
          <p:cNvSpPr txBox="1"/>
          <p:nvPr userDrawn="1"/>
        </p:nvSpPr>
        <p:spPr>
          <a:xfrm>
            <a:off x="9284623" y="2066422"/>
            <a:ext cx="18925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rgbClr val="232F44"/>
                </a:solidFill>
                <a:latin typeface="+mj-lt"/>
              </a:rPr>
              <a:t>Сайт </a:t>
            </a:r>
          </a:p>
        </p:txBody>
      </p:sp>
    </p:spTree>
    <p:extLst>
      <p:ext uri="{BB962C8B-B14F-4D97-AF65-F5344CB8AC3E}">
        <p14:creationId xmlns:p14="http://schemas.microsoft.com/office/powerpoint/2010/main" val="17583211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ключительный_Второй варинт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id="{5E3A6A44-8391-4FAF-97A0-C93407BDFE61}"/>
              </a:ext>
            </a:extLst>
          </p:cNvPr>
          <p:cNvSpPr/>
          <p:nvPr userDrawn="1"/>
        </p:nvSpPr>
        <p:spPr>
          <a:xfrm>
            <a:off x="285750" y="283369"/>
            <a:ext cx="11620502" cy="6291262"/>
          </a:xfrm>
          <a:prstGeom prst="roundRect">
            <a:avLst>
              <a:gd name="adj" fmla="val 886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B039AB6D-FED6-4C9E-AA95-76CB8394B4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947" y="626461"/>
            <a:ext cx="1821799" cy="445895"/>
          </a:xfrm>
          <a:prstGeom prst="rect">
            <a:avLst/>
          </a:prstGeom>
        </p:spPr>
      </p:pic>
      <p:sp>
        <p:nvSpPr>
          <p:cNvPr id="33" name="Рисунок 32">
            <a:extLst>
              <a:ext uri="{FF2B5EF4-FFF2-40B4-BE49-F238E27FC236}">
                <a16:creationId xmlns:a16="http://schemas.microsoft.com/office/drawing/2014/main" id="{E68AE19E-E645-40DD-B3BB-3A519E794F6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581650" y="283369"/>
            <a:ext cx="6324600" cy="6291262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BD63B5C-BD4C-4AB8-A2F7-9623ABBD29B5}"/>
              </a:ext>
            </a:extLst>
          </p:cNvPr>
          <p:cNvSpPr txBox="1"/>
          <p:nvPr userDrawn="1"/>
        </p:nvSpPr>
        <p:spPr>
          <a:xfrm>
            <a:off x="472477" y="3198167"/>
            <a:ext cx="39203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bg2"/>
                </a:solidFill>
              </a:rPr>
              <a:t>Спасибо за внимание!</a:t>
            </a:r>
          </a:p>
        </p:txBody>
      </p:sp>
      <p:sp>
        <p:nvSpPr>
          <p:cNvPr id="29" name="Текст 28">
            <a:extLst>
              <a:ext uri="{FF2B5EF4-FFF2-40B4-BE49-F238E27FC236}">
                <a16:creationId xmlns:a16="http://schemas.microsoft.com/office/drawing/2014/main" id="{8240B0CA-2CB7-434F-A5F1-1CB20033F1C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47713" y="5730083"/>
            <a:ext cx="1859283" cy="230187"/>
          </a:xfrm>
        </p:spPr>
        <p:txBody>
          <a:bodyPr anchor="ctr">
            <a:normAutofit/>
          </a:bodyPr>
          <a:lstStyle>
            <a:lvl1pPr marL="0" indent="0">
              <a:buNone/>
              <a:defRPr sz="10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ru-RU" dirty="0"/>
              <a:t>+7 980 888 77 00</a:t>
            </a:r>
          </a:p>
        </p:txBody>
      </p:sp>
      <p:sp>
        <p:nvSpPr>
          <p:cNvPr id="38" name="Рисунок 37">
            <a:extLst>
              <a:ext uri="{FF2B5EF4-FFF2-40B4-BE49-F238E27FC236}">
                <a16:creationId xmlns:a16="http://schemas.microsoft.com/office/drawing/2014/main" id="{A04B8321-F25E-409D-8530-0E45E74A018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63566" y="5766595"/>
            <a:ext cx="157163" cy="157163"/>
          </a:xfr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ru-RU" dirty="0"/>
              <a:t> </a:t>
            </a:r>
          </a:p>
        </p:txBody>
      </p:sp>
      <p:sp>
        <p:nvSpPr>
          <p:cNvPr id="39" name="Рисунок 37">
            <a:extLst>
              <a:ext uri="{FF2B5EF4-FFF2-40B4-BE49-F238E27FC236}">
                <a16:creationId xmlns:a16="http://schemas.microsoft.com/office/drawing/2014/main" id="{34867425-A9F1-4BD4-997F-5883A4A1063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736219" y="5766595"/>
            <a:ext cx="157163" cy="157163"/>
          </a:xfr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ru-RU" dirty="0"/>
              <a:t> </a:t>
            </a:r>
          </a:p>
        </p:txBody>
      </p:sp>
      <p:sp>
        <p:nvSpPr>
          <p:cNvPr id="40" name="Рисунок 37">
            <a:extLst>
              <a:ext uri="{FF2B5EF4-FFF2-40B4-BE49-F238E27FC236}">
                <a16:creationId xmlns:a16="http://schemas.microsoft.com/office/drawing/2014/main" id="{A275190D-452C-4D6B-8E38-B192533D1D3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434965" y="5766595"/>
            <a:ext cx="157163" cy="157163"/>
          </a:xfr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ru-RU" dirty="0"/>
              <a:t> </a:t>
            </a:r>
          </a:p>
        </p:txBody>
      </p:sp>
      <p:sp>
        <p:nvSpPr>
          <p:cNvPr id="41" name="Текст 28">
            <a:extLst>
              <a:ext uri="{FF2B5EF4-FFF2-40B4-BE49-F238E27FC236}">
                <a16:creationId xmlns:a16="http://schemas.microsoft.com/office/drawing/2014/main" id="{4140E86F-3A09-4407-994B-8E7215AF4E8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924496" y="5730083"/>
            <a:ext cx="2339654" cy="230187"/>
          </a:xfrm>
        </p:spPr>
        <p:txBody>
          <a:bodyPr anchor="ctr">
            <a:normAutofit/>
          </a:bodyPr>
          <a:lstStyle>
            <a:lvl1pPr marL="0" indent="0">
              <a:buNone/>
              <a:defRPr sz="10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dirty="0" err="1"/>
              <a:t>stc.innopolis.university</a:t>
            </a:r>
            <a:endParaRPr lang="ru-RU" dirty="0"/>
          </a:p>
        </p:txBody>
      </p:sp>
      <p:sp>
        <p:nvSpPr>
          <p:cNvPr id="42" name="Текст 28">
            <a:extLst>
              <a:ext uri="{FF2B5EF4-FFF2-40B4-BE49-F238E27FC236}">
                <a16:creationId xmlns:a16="http://schemas.microsoft.com/office/drawing/2014/main" id="{2313ED2B-95EA-4FD4-B929-124123FE84F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625432" y="5730083"/>
            <a:ext cx="2339654" cy="230187"/>
          </a:xfrm>
        </p:spPr>
        <p:txBody>
          <a:bodyPr anchor="ctr">
            <a:normAutofit/>
          </a:bodyPr>
          <a:lstStyle>
            <a:lvl1pPr marL="0" indent="0">
              <a:buNone/>
              <a:defRPr sz="10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info@mail.ru</a:t>
            </a:r>
            <a:endParaRPr lang="ru-RU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FD870E5-77CF-4D4F-A714-48483EB60307}"/>
              </a:ext>
            </a:extLst>
          </p:cNvPr>
          <p:cNvSpPr txBox="1"/>
          <p:nvPr userDrawn="1"/>
        </p:nvSpPr>
        <p:spPr>
          <a:xfrm>
            <a:off x="472477" y="5328822"/>
            <a:ext cx="39203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solidFill>
                  <a:srgbClr val="000000"/>
                </a:solidFill>
                <a:latin typeface="+mj-lt"/>
              </a:rPr>
              <a:t>Контакты</a:t>
            </a:r>
          </a:p>
        </p:txBody>
      </p:sp>
    </p:spTree>
    <p:extLst>
      <p:ext uri="{BB962C8B-B14F-4D97-AF65-F5344CB8AC3E}">
        <p14:creationId xmlns:p14="http://schemas.microsoft.com/office/powerpoint/2010/main" val="2082932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 подвалом/Колонтикулом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B436AD7E-E28D-4425-86DD-43A0CB345AD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54A14E52-497C-432C-B250-DE8C662A6B8E}"/>
              </a:ext>
            </a:extLst>
          </p:cNvPr>
          <p:cNvSpPr/>
          <p:nvPr userDrawn="1"/>
        </p:nvSpPr>
        <p:spPr>
          <a:xfrm>
            <a:off x="285750" y="283369"/>
            <a:ext cx="11620502" cy="6291262"/>
          </a:xfrm>
          <a:prstGeom prst="roundRect">
            <a:avLst>
              <a:gd name="adj" fmla="val 886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3" name="Прямоугольник: скругленные углы 12">
            <a:extLst>
              <a:ext uri="{FF2B5EF4-FFF2-40B4-BE49-F238E27FC236}">
                <a16:creationId xmlns:a16="http://schemas.microsoft.com/office/drawing/2014/main" id="{66A7AA7E-A38F-44FC-B623-C8C008974F08}"/>
              </a:ext>
            </a:extLst>
          </p:cNvPr>
          <p:cNvSpPr/>
          <p:nvPr userDrawn="1"/>
        </p:nvSpPr>
        <p:spPr>
          <a:xfrm>
            <a:off x="285750" y="6191249"/>
            <a:ext cx="11620502" cy="383381"/>
          </a:xfrm>
          <a:prstGeom prst="roundRect">
            <a:avLst>
              <a:gd name="adj" fmla="val 13930"/>
            </a:avLst>
          </a:prstGeom>
          <a:solidFill>
            <a:srgbClr val="FFFFFF">
              <a:alpha val="60000"/>
            </a:srgbClr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ADE6539-0943-4E55-8452-319E2D8A35B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74433" y="3736286"/>
            <a:ext cx="4155623" cy="824820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24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Заголовок</a:t>
            </a:r>
            <a:br>
              <a:rPr lang="ru-RU" dirty="0"/>
            </a:br>
            <a:r>
              <a:rPr lang="ru-RU" dirty="0"/>
              <a:t>раздела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1975BA1-0104-4DC0-8F03-A9AAD8A120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4434" y="5479583"/>
            <a:ext cx="4567466" cy="569982"/>
          </a:xfrm>
        </p:spPr>
        <p:txBody>
          <a:bodyPr>
            <a:normAutofit/>
          </a:bodyPr>
          <a:lstStyle>
            <a:lvl1pPr marL="0" indent="0" algn="l">
              <a:buNone/>
              <a:defRPr sz="90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618F86-911A-42B7-8480-E6434BB370C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394279" y="6253343"/>
            <a:ext cx="356895" cy="259192"/>
          </a:xfrm>
        </p:spPr>
        <p:txBody>
          <a:bodyPr/>
          <a:lstStyle>
            <a:lvl1pPr algn="l">
              <a:defRPr sz="800">
                <a:solidFill>
                  <a:srgbClr val="000000">
                    <a:alpha val="50000"/>
                  </a:srgbClr>
                </a:solidFill>
                <a:latin typeface="+mj-lt"/>
              </a:defRPr>
            </a:lvl1pPr>
          </a:lstStyle>
          <a:p>
            <a:r>
              <a:rPr lang="ru-RU"/>
              <a:t>40</a:t>
            </a:r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198E2AD-F6BF-479E-8F6D-1E40D802C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0249" y="6253344"/>
            <a:ext cx="10080329" cy="259191"/>
          </a:xfrm>
        </p:spPr>
        <p:txBody>
          <a:bodyPr/>
          <a:lstStyle>
            <a:lvl1pPr algn="l">
              <a:defRPr sz="800">
                <a:solidFill>
                  <a:srgbClr val="000000">
                    <a:alpha val="50000"/>
                  </a:srgb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2BE346A-B03C-48B1-9535-74AD0D3B76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5655" y="6253343"/>
            <a:ext cx="428624" cy="259192"/>
          </a:xfrm>
        </p:spPr>
        <p:txBody>
          <a:bodyPr/>
          <a:lstStyle>
            <a:lvl1pPr algn="r">
              <a:defRPr sz="800">
                <a:solidFill>
                  <a:schemeClr val="bg1"/>
                </a:solidFill>
                <a:latin typeface="+mj-lt"/>
              </a:defRPr>
            </a:lvl1pPr>
          </a:lstStyle>
          <a:p>
            <a:fld id="{3DDA6579-4B58-4374-94CF-CFC716157062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E3212CF-DF80-4BE3-A5B6-792112DBCFF3}"/>
              </a:ext>
            </a:extLst>
          </p:cNvPr>
          <p:cNvSpPr txBox="1"/>
          <p:nvPr userDrawn="1"/>
        </p:nvSpPr>
        <p:spPr>
          <a:xfrm>
            <a:off x="11322843" y="6275216"/>
            <a:ext cx="80958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ru-RU" sz="800" dirty="0">
                <a:solidFill>
                  <a:schemeClr val="tx1">
                    <a:alpha val="50000"/>
                  </a:schemeClr>
                </a:solidFill>
                <a:latin typeface="+mj-lt"/>
              </a:rPr>
              <a:t>/</a:t>
            </a:r>
          </a:p>
        </p:txBody>
      </p:sp>
      <p:cxnSp>
        <p:nvCxnSpPr>
          <p:cNvPr id="18" name="Прямая соединительная линия 17">
            <a:extLst>
              <a:ext uri="{FF2B5EF4-FFF2-40B4-BE49-F238E27FC236}">
                <a16:creationId xmlns:a16="http://schemas.microsoft.com/office/drawing/2014/main" id="{BA12002C-3E76-43BD-B31D-865E97E7B39C}"/>
              </a:ext>
            </a:extLst>
          </p:cNvPr>
          <p:cNvCxnSpPr/>
          <p:nvPr userDrawn="1"/>
        </p:nvCxnSpPr>
        <p:spPr>
          <a:xfrm>
            <a:off x="10893425" y="6191248"/>
            <a:ext cx="0" cy="38338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E642E52B-AEDD-4592-8140-A8940639A21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5947" y="626461"/>
            <a:ext cx="1821799" cy="445894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129E9488-8A98-4DBD-BA26-7E46ADFAB37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2522" y="6304356"/>
            <a:ext cx="157164" cy="157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9362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ез подвала/Колонтикула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B436AD7E-E28D-4425-86DD-43A0CB345AD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54A14E52-497C-432C-B250-DE8C662A6B8E}"/>
              </a:ext>
            </a:extLst>
          </p:cNvPr>
          <p:cNvSpPr/>
          <p:nvPr userDrawn="1"/>
        </p:nvSpPr>
        <p:spPr>
          <a:xfrm>
            <a:off x="285750" y="283369"/>
            <a:ext cx="11620502" cy="6291262"/>
          </a:xfrm>
          <a:prstGeom prst="roundRect">
            <a:avLst>
              <a:gd name="adj" fmla="val 886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ADE6539-0943-4E55-8452-319E2D8A35B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17333" y="4227668"/>
            <a:ext cx="6840767" cy="1095545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32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Заголовок</a:t>
            </a:r>
            <a:br>
              <a:rPr lang="ru-RU" dirty="0"/>
            </a:br>
            <a:r>
              <a:rPr lang="ru-RU" dirty="0"/>
              <a:t>раздела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1975BA1-0104-4DC0-8F03-A9AAD8A120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7334" y="5758983"/>
            <a:ext cx="4567466" cy="569982"/>
          </a:xfrm>
        </p:spPr>
        <p:txBody>
          <a:bodyPr>
            <a:normAutofit/>
          </a:bodyPr>
          <a:lstStyle>
            <a:lvl1pPr marL="0" indent="0" algn="l">
              <a:buNone/>
              <a:defRPr sz="90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E642E52B-AEDD-4592-8140-A8940639A21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5947" y="626461"/>
            <a:ext cx="1821799" cy="445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7735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ст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651E0E-8617-4A6D-A629-607CB6B72B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4977" y="283369"/>
            <a:ext cx="9144000" cy="835738"/>
          </a:xfrm>
        </p:spPr>
        <p:txBody>
          <a:bodyPr anchor="b">
            <a:normAutofit/>
          </a:bodyPr>
          <a:lstStyle>
            <a:lvl1pPr algn="l">
              <a:defRPr sz="16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8BB4DC02-07CB-4393-9FAB-2E6F3DCE033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10987" y="566738"/>
            <a:ext cx="518367" cy="511968"/>
          </a:xfrm>
          <a:prstGeom prst="rect">
            <a:avLst/>
          </a:prstGeom>
        </p:spPr>
      </p:pic>
      <p:sp>
        <p:nvSpPr>
          <p:cNvPr id="3" name="Дата 2">
            <a:extLst>
              <a:ext uri="{FF2B5EF4-FFF2-40B4-BE49-F238E27FC236}">
                <a16:creationId xmlns:a16="http://schemas.microsoft.com/office/drawing/2014/main" id="{658DD799-F940-4EBA-AB94-06639D6B19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584CD49-31B4-4801-AB9F-001367864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1840F8D-C16C-4240-A9B1-A8D557118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2865364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овый контен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FB3361-8570-4210-BB88-AF2A97E6A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1C414DE-858A-4D5F-B4CA-4D7FAE9C6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BBFD154-5197-484A-8B2C-4D56579F5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2E8F85C-67A4-4557-810D-331606DD1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‹#›</a:t>
            </a:fld>
            <a:endParaRPr lang="ru-RU"/>
          </a:p>
        </p:txBody>
      </p:sp>
      <p:sp>
        <p:nvSpPr>
          <p:cNvPr id="9" name="Подзаголовок 2">
            <a:extLst>
              <a:ext uri="{FF2B5EF4-FFF2-40B4-BE49-F238E27FC236}">
                <a16:creationId xmlns:a16="http://schemas.microsoft.com/office/drawing/2014/main" id="{AEBBBAAE-958B-44F4-A07A-B9F6D5098862}"/>
              </a:ext>
            </a:extLst>
          </p:cNvPr>
          <p:cNvSpPr>
            <a:spLocks noGrp="1"/>
          </p:cNvSpPr>
          <p:nvPr>
            <p:ph type="subTitle" idx="14" hasCustomPrompt="1"/>
          </p:nvPr>
        </p:nvSpPr>
        <p:spPr>
          <a:xfrm>
            <a:off x="481326" y="1889760"/>
            <a:ext cx="10524808" cy="4018122"/>
          </a:xfrm>
        </p:spPr>
        <p:txBody>
          <a:bodyPr>
            <a:normAutofit/>
          </a:bodyPr>
          <a:lstStyle>
            <a:lvl1pPr marL="0" indent="0" algn="l">
              <a:buNone/>
              <a:defRPr sz="90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Текстовый контент</a:t>
            </a:r>
          </a:p>
        </p:txBody>
      </p:sp>
      <p:sp>
        <p:nvSpPr>
          <p:cNvPr id="8" name="Текст 34">
            <a:extLst>
              <a:ext uri="{FF2B5EF4-FFF2-40B4-BE49-F238E27FC236}">
                <a16:creationId xmlns:a16="http://schemas.microsoft.com/office/drawing/2014/main" id="{20C5C352-63D6-4117-AB46-374709A9CA2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4976" y="1359219"/>
            <a:ext cx="10515600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6708013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13" Type="http://schemas.openxmlformats.org/officeDocument/2006/relationships/slideLayout" Target="../slideLayouts/slideLayout20.xml"/><Relationship Id="rId18" Type="http://schemas.openxmlformats.org/officeDocument/2006/relationships/image" Target="../media/image27.svg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19.xml"/><Relationship Id="rId17" Type="http://schemas.openxmlformats.org/officeDocument/2006/relationships/image" Target="../media/image26.png"/><Relationship Id="rId2" Type="http://schemas.openxmlformats.org/officeDocument/2006/relationships/slideLayout" Target="../slideLayouts/slideLayout9.xml"/><Relationship Id="rId16" Type="http://schemas.openxmlformats.org/officeDocument/2006/relationships/image" Target="../media/image25.svg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2.xml"/><Relationship Id="rId15" Type="http://schemas.openxmlformats.org/officeDocument/2006/relationships/image" Target="../media/image24.png"/><Relationship Id="rId10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Relationship Id="rId1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ru-RU"/>
              <a:t>40</a:t>
            </a:r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1A55CC-94DF-4835-83C1-334038247865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100814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739" r:id="rId2"/>
    <p:sldLayoutId id="2147483709" r:id="rId3"/>
    <p:sldLayoutId id="2147483740" r:id="rId4"/>
    <p:sldLayoutId id="2147483722" r:id="rId5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96A3DBE-A8AD-4C89-8D86-1A2F93E84D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73F64F7-4F5E-40E8-BD6D-F98C5186A3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F11CCC8-123B-4C05-A28C-6B677FB9EE1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ru-RU"/>
              <a:t>40</a:t>
            </a:r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52FE2F1-1B92-420E-A289-993E8B609A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69B12A0-C336-4A61-B186-BE8BE48210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DA6579-4B58-4374-94CF-CFC71615706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477082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41" r:id="rId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232F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id="{B62FC5C5-5B4D-47F8-B4C2-4FA6714FCCF6}"/>
              </a:ext>
            </a:extLst>
          </p:cNvPr>
          <p:cNvSpPr/>
          <p:nvPr userDrawn="1"/>
        </p:nvSpPr>
        <p:spPr>
          <a:xfrm>
            <a:off x="285750" y="283369"/>
            <a:ext cx="11620502" cy="6291262"/>
          </a:xfrm>
          <a:prstGeom prst="roundRect">
            <a:avLst>
              <a:gd name="adj" fmla="val 886"/>
            </a:avLst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FBC28C0-8E7E-48E3-A1FB-83AC1215F2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977" y="365126"/>
            <a:ext cx="10515600" cy="75398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BD22062-D246-438F-B83B-C6E7851D57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4977" y="1527142"/>
            <a:ext cx="10515600" cy="46498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22FD7EE5-AF49-4D3E-9080-02A2B0CA1A97}"/>
              </a:ext>
            </a:extLst>
          </p:cNvPr>
          <p:cNvSpPr/>
          <p:nvPr userDrawn="1"/>
        </p:nvSpPr>
        <p:spPr>
          <a:xfrm>
            <a:off x="285750" y="6191249"/>
            <a:ext cx="11620502" cy="383381"/>
          </a:xfrm>
          <a:prstGeom prst="roundRect">
            <a:avLst>
              <a:gd name="adj" fmla="val 13930"/>
            </a:avLst>
          </a:prstGeom>
          <a:solidFill>
            <a:schemeClr val="bg2">
              <a:alpha val="60000"/>
            </a:schemeClr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4842022-FF49-4866-B099-9BD32FE31613}"/>
              </a:ext>
            </a:extLst>
          </p:cNvPr>
          <p:cNvSpPr txBox="1"/>
          <p:nvPr userDrawn="1"/>
        </p:nvSpPr>
        <p:spPr>
          <a:xfrm>
            <a:off x="11322843" y="6275216"/>
            <a:ext cx="80958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ru-RU" sz="800" dirty="0">
                <a:solidFill>
                  <a:schemeClr val="tx1">
                    <a:alpha val="50000"/>
                  </a:schemeClr>
                </a:solidFill>
                <a:latin typeface="+mj-lt"/>
              </a:rPr>
              <a:t>/</a:t>
            </a:r>
          </a:p>
        </p:txBody>
      </p: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6BC9425E-8604-4F2F-BD4B-57DCEE32F3BE}"/>
              </a:ext>
            </a:extLst>
          </p:cNvPr>
          <p:cNvCxnSpPr/>
          <p:nvPr userDrawn="1"/>
        </p:nvCxnSpPr>
        <p:spPr>
          <a:xfrm>
            <a:off x="10893425" y="6191248"/>
            <a:ext cx="0" cy="383382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06E9E6D4-F337-4E1F-B119-077A4B34F976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62522" y="6304356"/>
            <a:ext cx="157164" cy="157164"/>
          </a:xfrm>
          <a:prstGeom prst="rect">
            <a:avLst/>
          </a:prstGeom>
        </p:spPr>
      </p:pic>
      <p:sp>
        <p:nvSpPr>
          <p:cNvPr id="4" name="Дата 3">
            <a:extLst>
              <a:ext uri="{FF2B5EF4-FFF2-40B4-BE49-F238E27FC236}">
                <a16:creationId xmlns:a16="http://schemas.microsoft.com/office/drawing/2014/main" id="{9E595D22-84E3-43EC-9A12-A54E4F13424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1394279" y="6252962"/>
            <a:ext cx="460374" cy="25995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r>
              <a:rPr lang="ru-RU"/>
              <a:t>40</a:t>
            </a:r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33A0C43-973B-4987-ACAD-B59AA5AD0D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0249" y="6252962"/>
            <a:ext cx="9817101" cy="25995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17471F5-22B8-4783-B97A-F9EF989B66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06134" y="6252962"/>
            <a:ext cx="388145" cy="25995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000000"/>
                </a:solidFill>
                <a:latin typeface="+mj-lt"/>
              </a:defRPr>
            </a:lvl1pPr>
          </a:lstStyle>
          <a:p>
            <a:fld id="{38B80C3A-AF8D-49A7-8294-52D1B8368172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A8D948D4-67CE-4C2A-8628-39C1F76ED1BD}"/>
              </a:ext>
            </a:extLst>
          </p:cNvPr>
          <p:cNvPicPr>
            <a:picLocks noChangeAspect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1110987" y="566738"/>
            <a:ext cx="518367" cy="511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782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  <p:sldLayoutId id="2147483727" r:id="rId2"/>
    <p:sldLayoutId id="2147483748" r:id="rId3"/>
    <p:sldLayoutId id="2147483749" r:id="rId4"/>
    <p:sldLayoutId id="2147483750" r:id="rId5"/>
    <p:sldLayoutId id="2147483747" r:id="rId6"/>
    <p:sldLayoutId id="2147483751" r:id="rId7"/>
    <p:sldLayoutId id="2147483726" r:id="rId8"/>
    <p:sldLayoutId id="2147483744" r:id="rId9"/>
    <p:sldLayoutId id="2147483746" r:id="rId10"/>
    <p:sldLayoutId id="2147483743" r:id="rId11"/>
    <p:sldLayoutId id="2147483745" r:id="rId12"/>
    <p:sldLayoutId id="2147483742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1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aggle.com/datasets/alicemtopcu/top-1500-games-on-steam-by-revenue-09-09-2024" TargetMode="Externa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BAAFFA6-97F7-461B-A8B9-A8D63A5845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0277" y="2589375"/>
            <a:ext cx="5440960" cy="437480"/>
          </a:xfrm>
        </p:spPr>
        <p:txBody>
          <a:bodyPr>
            <a:noAutofit/>
          </a:bodyPr>
          <a:lstStyle/>
          <a:p>
            <a:pPr algn="ctr"/>
            <a:r>
              <a:rPr lang="ru-RU" sz="3600" b="0" i="0" dirty="0">
                <a:effectLst/>
                <a:latin typeface="Arial" panose="020B0604020202020204" pitchFamily="34" charset="0"/>
              </a:rPr>
              <a:t>Финальная аттестация</a:t>
            </a:r>
            <a:endParaRPr lang="ru-RU" sz="3600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8E3187D4-6A36-44A2-9CEE-95E46E799C6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Анализ набора данных, визуализация графиками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E44D62D-AE0D-4A7E-B882-D59E8473AE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/>
              <a:t>Садаков Антон Иванович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B0769C87-7D89-44D9-B2A5-A2990507913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dirty="0"/>
              <a:t>2024 год</a:t>
            </a:r>
          </a:p>
        </p:txBody>
      </p:sp>
      <p:sp>
        <p:nvSpPr>
          <p:cNvPr id="6" name="Рисунок 5">
            <a:extLst>
              <a:ext uri="{FF2B5EF4-FFF2-40B4-BE49-F238E27FC236}">
                <a16:creationId xmlns:a16="http://schemas.microsoft.com/office/drawing/2014/main" id="{C20D9AC5-459A-47EA-8405-C2747C0327E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7" name="Рисунок 6">
            <a:extLst>
              <a:ext uri="{FF2B5EF4-FFF2-40B4-BE49-F238E27FC236}">
                <a16:creationId xmlns:a16="http://schemas.microsoft.com/office/drawing/2014/main" id="{F6869AA3-377B-4081-AE08-6CF0BB3CCFB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</p:sp>
    </p:spTree>
    <p:extLst>
      <p:ext uri="{BB962C8B-B14F-4D97-AF65-F5344CB8AC3E}">
        <p14:creationId xmlns:p14="http://schemas.microsoft.com/office/powerpoint/2010/main" val="2027419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10</a:t>
            </a:fld>
            <a:endParaRPr lang="ru-RU"/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6D0D896A-1160-00EB-42E1-BD594F2D0F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26650" y="497429"/>
            <a:ext cx="4789775" cy="569982"/>
          </a:xfrm>
        </p:spPr>
        <p:txBody>
          <a:bodyPr/>
          <a:lstStyle/>
          <a:p>
            <a:pPr algn="ctr"/>
            <a:r>
              <a:rPr lang="ru-RU" dirty="0"/>
              <a:t>Визуализация данных</a:t>
            </a:r>
            <a:br>
              <a:rPr lang="en-US" dirty="0"/>
            </a:br>
            <a:endParaRPr lang="ru-RU" dirty="0"/>
          </a:p>
        </p:txBody>
      </p:sp>
      <p:sp>
        <p:nvSpPr>
          <p:cNvPr id="10" name="Подзаголовок 2">
            <a:extLst>
              <a:ext uri="{FF2B5EF4-FFF2-40B4-BE49-F238E27FC236}">
                <a16:creationId xmlns:a16="http://schemas.microsoft.com/office/drawing/2014/main" id="{758A09E6-D181-064F-7912-7A2E4A61E459}"/>
              </a:ext>
            </a:extLst>
          </p:cNvPr>
          <p:cNvSpPr txBox="1">
            <a:spLocks/>
          </p:cNvSpPr>
          <p:nvPr/>
        </p:nvSpPr>
        <p:spPr>
          <a:xfrm>
            <a:off x="448797" y="1179320"/>
            <a:ext cx="10945482" cy="471727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dirty="0"/>
          </a:p>
        </p:txBody>
      </p:sp>
      <p:pic>
        <p:nvPicPr>
          <p:cNvPr id="7" name="Рисунок 6" descr="Изображение выглядит как линия, диаграмма, График, текст&#10;&#10;Автоматически созданное описание">
            <a:extLst>
              <a:ext uri="{FF2B5EF4-FFF2-40B4-BE49-F238E27FC236}">
                <a16:creationId xmlns:a16="http://schemas.microsoft.com/office/drawing/2014/main" id="{648A3936-7BC9-513E-513F-C290B49557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4617" y="848170"/>
            <a:ext cx="8873392" cy="5324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286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11</a:t>
            </a:fld>
            <a:endParaRPr lang="ru-RU"/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6D0D896A-1160-00EB-42E1-BD594F2D0F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26650" y="497429"/>
            <a:ext cx="4789775" cy="569982"/>
          </a:xfrm>
        </p:spPr>
        <p:txBody>
          <a:bodyPr/>
          <a:lstStyle/>
          <a:p>
            <a:pPr algn="ctr"/>
            <a:r>
              <a:rPr lang="ru-RU" dirty="0"/>
              <a:t>Визуализация данных</a:t>
            </a:r>
            <a:br>
              <a:rPr lang="en-US" dirty="0"/>
            </a:br>
            <a:endParaRPr lang="ru-RU" dirty="0"/>
          </a:p>
        </p:txBody>
      </p:sp>
      <p:sp>
        <p:nvSpPr>
          <p:cNvPr id="10" name="Подзаголовок 2">
            <a:extLst>
              <a:ext uri="{FF2B5EF4-FFF2-40B4-BE49-F238E27FC236}">
                <a16:creationId xmlns:a16="http://schemas.microsoft.com/office/drawing/2014/main" id="{758A09E6-D181-064F-7912-7A2E4A61E459}"/>
              </a:ext>
            </a:extLst>
          </p:cNvPr>
          <p:cNvSpPr txBox="1">
            <a:spLocks/>
          </p:cNvSpPr>
          <p:nvPr/>
        </p:nvSpPr>
        <p:spPr>
          <a:xfrm>
            <a:off x="448797" y="1179320"/>
            <a:ext cx="10945482" cy="471727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dirty="0"/>
          </a:p>
        </p:txBody>
      </p:sp>
      <p:pic>
        <p:nvPicPr>
          <p:cNvPr id="6" name="Рисунок 5" descr="Изображение выглядит как текст, снимок экрана, диаграмма, График&#10;&#10;Автоматически созданное описание">
            <a:extLst>
              <a:ext uri="{FF2B5EF4-FFF2-40B4-BE49-F238E27FC236}">
                <a16:creationId xmlns:a16="http://schemas.microsoft.com/office/drawing/2014/main" id="{4803A9CD-64FA-E72A-1C2D-525BA3CA9E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763" y="825381"/>
            <a:ext cx="10693648" cy="5346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1409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12</a:t>
            </a:fld>
            <a:endParaRPr lang="ru-RU"/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6D0D896A-1160-00EB-42E1-BD594F2D0F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26650" y="345083"/>
            <a:ext cx="4789775" cy="569982"/>
          </a:xfrm>
        </p:spPr>
        <p:txBody>
          <a:bodyPr/>
          <a:lstStyle/>
          <a:p>
            <a:pPr algn="ctr"/>
            <a:r>
              <a:rPr lang="ru-RU" dirty="0"/>
              <a:t>Реализация в коде</a:t>
            </a:r>
            <a:br>
              <a:rPr lang="en-US" dirty="0"/>
            </a:br>
            <a:endParaRPr lang="ru-RU" dirty="0"/>
          </a:p>
        </p:txBody>
      </p:sp>
      <p:sp>
        <p:nvSpPr>
          <p:cNvPr id="10" name="Подзаголовок 2">
            <a:extLst>
              <a:ext uri="{FF2B5EF4-FFF2-40B4-BE49-F238E27FC236}">
                <a16:creationId xmlns:a16="http://schemas.microsoft.com/office/drawing/2014/main" id="{758A09E6-D181-064F-7912-7A2E4A61E459}"/>
              </a:ext>
            </a:extLst>
          </p:cNvPr>
          <p:cNvSpPr txBox="1">
            <a:spLocks/>
          </p:cNvSpPr>
          <p:nvPr/>
        </p:nvSpPr>
        <p:spPr>
          <a:xfrm>
            <a:off x="448797" y="1179320"/>
            <a:ext cx="10945482" cy="471727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dirty="0"/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6D82E228-85D2-2789-1F64-0CD105AC95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7148" y="653242"/>
            <a:ext cx="9383524" cy="5524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5859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13</a:t>
            </a:fld>
            <a:endParaRPr lang="ru-RU"/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6D0D896A-1160-00EB-42E1-BD594F2D0F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26650" y="345083"/>
            <a:ext cx="4789775" cy="569982"/>
          </a:xfrm>
        </p:spPr>
        <p:txBody>
          <a:bodyPr/>
          <a:lstStyle/>
          <a:p>
            <a:pPr algn="ctr"/>
            <a:r>
              <a:rPr lang="ru-RU" dirty="0"/>
              <a:t>Реализация в коде</a:t>
            </a:r>
            <a:br>
              <a:rPr lang="en-US" dirty="0"/>
            </a:br>
            <a:endParaRPr lang="ru-RU" dirty="0"/>
          </a:p>
        </p:txBody>
      </p:sp>
      <p:sp>
        <p:nvSpPr>
          <p:cNvPr id="10" name="Подзаголовок 2">
            <a:extLst>
              <a:ext uri="{FF2B5EF4-FFF2-40B4-BE49-F238E27FC236}">
                <a16:creationId xmlns:a16="http://schemas.microsoft.com/office/drawing/2014/main" id="{758A09E6-D181-064F-7912-7A2E4A61E459}"/>
              </a:ext>
            </a:extLst>
          </p:cNvPr>
          <p:cNvSpPr txBox="1">
            <a:spLocks/>
          </p:cNvSpPr>
          <p:nvPr/>
        </p:nvSpPr>
        <p:spPr>
          <a:xfrm>
            <a:off x="448797" y="1179320"/>
            <a:ext cx="10945482" cy="471727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6C02449-E99F-53C1-ED1B-85DD9963C2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100" y="904875"/>
            <a:ext cx="9829800" cy="504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0544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14</a:t>
            </a:fld>
            <a:endParaRPr lang="ru-RU"/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6D0D896A-1160-00EB-42E1-BD594F2D0F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26650" y="345083"/>
            <a:ext cx="4789775" cy="569982"/>
          </a:xfrm>
        </p:spPr>
        <p:txBody>
          <a:bodyPr/>
          <a:lstStyle/>
          <a:p>
            <a:pPr algn="ctr"/>
            <a:r>
              <a:rPr lang="ru-RU" dirty="0"/>
              <a:t>Реализация в коде</a:t>
            </a:r>
            <a:br>
              <a:rPr lang="en-US" dirty="0"/>
            </a:br>
            <a:endParaRPr lang="ru-RU" dirty="0"/>
          </a:p>
        </p:txBody>
      </p:sp>
      <p:sp>
        <p:nvSpPr>
          <p:cNvPr id="10" name="Подзаголовок 2">
            <a:extLst>
              <a:ext uri="{FF2B5EF4-FFF2-40B4-BE49-F238E27FC236}">
                <a16:creationId xmlns:a16="http://schemas.microsoft.com/office/drawing/2014/main" id="{758A09E6-D181-064F-7912-7A2E4A61E459}"/>
              </a:ext>
            </a:extLst>
          </p:cNvPr>
          <p:cNvSpPr txBox="1">
            <a:spLocks/>
          </p:cNvSpPr>
          <p:nvPr/>
        </p:nvSpPr>
        <p:spPr>
          <a:xfrm>
            <a:off x="448797" y="1179320"/>
            <a:ext cx="10945482" cy="471727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7ADD1B6-AB26-06BC-B406-14E948C3B4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5862" y="857250"/>
            <a:ext cx="982027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4466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15</a:t>
            </a:fld>
            <a:endParaRPr lang="ru-RU"/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6D0D896A-1160-00EB-42E1-BD594F2D0F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26650" y="345083"/>
            <a:ext cx="4789775" cy="569982"/>
          </a:xfrm>
        </p:spPr>
        <p:txBody>
          <a:bodyPr/>
          <a:lstStyle/>
          <a:p>
            <a:pPr algn="ctr"/>
            <a:r>
              <a:rPr lang="ru-RU" dirty="0"/>
              <a:t>Реализация в коде</a:t>
            </a:r>
            <a:br>
              <a:rPr lang="en-US" dirty="0"/>
            </a:br>
            <a:endParaRPr lang="ru-RU" dirty="0"/>
          </a:p>
        </p:txBody>
      </p:sp>
      <p:sp>
        <p:nvSpPr>
          <p:cNvPr id="10" name="Подзаголовок 2">
            <a:extLst>
              <a:ext uri="{FF2B5EF4-FFF2-40B4-BE49-F238E27FC236}">
                <a16:creationId xmlns:a16="http://schemas.microsoft.com/office/drawing/2014/main" id="{758A09E6-D181-064F-7912-7A2E4A61E459}"/>
              </a:ext>
            </a:extLst>
          </p:cNvPr>
          <p:cNvSpPr txBox="1">
            <a:spLocks/>
          </p:cNvSpPr>
          <p:nvPr/>
        </p:nvSpPr>
        <p:spPr>
          <a:xfrm>
            <a:off x="448797" y="1179320"/>
            <a:ext cx="10945482" cy="471727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7ADD1B6-AB26-06BC-B406-14E948C3B4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5862" y="857250"/>
            <a:ext cx="982027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6338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16</a:t>
            </a:fld>
            <a:endParaRPr lang="ru-RU"/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6D0D896A-1160-00EB-42E1-BD594F2D0F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26650" y="345083"/>
            <a:ext cx="4789775" cy="569982"/>
          </a:xfrm>
        </p:spPr>
        <p:txBody>
          <a:bodyPr/>
          <a:lstStyle/>
          <a:p>
            <a:pPr algn="ctr"/>
            <a:r>
              <a:rPr lang="ru-RU" dirty="0"/>
              <a:t>Реализация в коде</a:t>
            </a:r>
            <a:br>
              <a:rPr lang="en-US" dirty="0"/>
            </a:br>
            <a:endParaRPr lang="ru-RU" dirty="0"/>
          </a:p>
        </p:txBody>
      </p:sp>
      <p:sp>
        <p:nvSpPr>
          <p:cNvPr id="10" name="Подзаголовок 2">
            <a:extLst>
              <a:ext uri="{FF2B5EF4-FFF2-40B4-BE49-F238E27FC236}">
                <a16:creationId xmlns:a16="http://schemas.microsoft.com/office/drawing/2014/main" id="{758A09E6-D181-064F-7912-7A2E4A61E459}"/>
              </a:ext>
            </a:extLst>
          </p:cNvPr>
          <p:cNvSpPr txBox="1">
            <a:spLocks/>
          </p:cNvSpPr>
          <p:nvPr/>
        </p:nvSpPr>
        <p:spPr>
          <a:xfrm>
            <a:off x="448797" y="1179320"/>
            <a:ext cx="10945482" cy="471727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AC0F4D4-D623-244F-35BF-07949718EB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8725" y="1128712"/>
            <a:ext cx="9734550" cy="460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3664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17</a:t>
            </a:fld>
            <a:endParaRPr lang="ru-RU"/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6D0D896A-1160-00EB-42E1-BD594F2D0F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26650" y="345083"/>
            <a:ext cx="4789775" cy="569982"/>
          </a:xfrm>
        </p:spPr>
        <p:txBody>
          <a:bodyPr/>
          <a:lstStyle/>
          <a:p>
            <a:pPr algn="ctr"/>
            <a:r>
              <a:rPr lang="ru-RU" dirty="0"/>
              <a:t>Реализация в коде</a:t>
            </a:r>
            <a:br>
              <a:rPr lang="en-US" dirty="0"/>
            </a:br>
            <a:endParaRPr lang="ru-RU" dirty="0"/>
          </a:p>
        </p:txBody>
      </p:sp>
      <p:sp>
        <p:nvSpPr>
          <p:cNvPr id="10" name="Подзаголовок 2">
            <a:extLst>
              <a:ext uri="{FF2B5EF4-FFF2-40B4-BE49-F238E27FC236}">
                <a16:creationId xmlns:a16="http://schemas.microsoft.com/office/drawing/2014/main" id="{758A09E6-D181-064F-7912-7A2E4A61E459}"/>
              </a:ext>
            </a:extLst>
          </p:cNvPr>
          <p:cNvSpPr txBox="1">
            <a:spLocks/>
          </p:cNvSpPr>
          <p:nvPr/>
        </p:nvSpPr>
        <p:spPr>
          <a:xfrm>
            <a:off x="448797" y="1179320"/>
            <a:ext cx="10945482" cy="471727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FDAF70E-EB34-7D36-0096-B904FE1471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4912" y="1238250"/>
            <a:ext cx="9782175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7079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18</a:t>
            </a:fld>
            <a:endParaRPr lang="ru-RU"/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6D0D896A-1160-00EB-42E1-BD594F2D0F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26650" y="345083"/>
            <a:ext cx="4789775" cy="569982"/>
          </a:xfrm>
        </p:spPr>
        <p:txBody>
          <a:bodyPr/>
          <a:lstStyle/>
          <a:p>
            <a:pPr algn="ctr"/>
            <a:r>
              <a:rPr lang="ru-RU" dirty="0"/>
              <a:t>Реализация в коде</a:t>
            </a:r>
            <a:br>
              <a:rPr lang="en-US" dirty="0"/>
            </a:br>
            <a:endParaRPr lang="ru-RU" dirty="0"/>
          </a:p>
        </p:txBody>
      </p:sp>
      <p:sp>
        <p:nvSpPr>
          <p:cNvPr id="10" name="Подзаголовок 2">
            <a:extLst>
              <a:ext uri="{FF2B5EF4-FFF2-40B4-BE49-F238E27FC236}">
                <a16:creationId xmlns:a16="http://schemas.microsoft.com/office/drawing/2014/main" id="{758A09E6-D181-064F-7912-7A2E4A61E459}"/>
              </a:ext>
            </a:extLst>
          </p:cNvPr>
          <p:cNvSpPr txBox="1">
            <a:spLocks/>
          </p:cNvSpPr>
          <p:nvPr/>
        </p:nvSpPr>
        <p:spPr>
          <a:xfrm>
            <a:off x="448797" y="1179320"/>
            <a:ext cx="10945482" cy="471727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9D7E3FB-EA28-1525-7864-99EA75E9D7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0187" y="1766887"/>
            <a:ext cx="9191625" cy="332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7541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19</a:t>
            </a:fld>
            <a:endParaRPr lang="ru-RU"/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6D0D896A-1160-00EB-42E1-BD594F2D0F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26650" y="345083"/>
            <a:ext cx="4789775" cy="569982"/>
          </a:xfrm>
        </p:spPr>
        <p:txBody>
          <a:bodyPr/>
          <a:lstStyle/>
          <a:p>
            <a:pPr algn="ctr"/>
            <a:r>
              <a:rPr lang="ru-RU" dirty="0"/>
              <a:t>Вывод из БД</a:t>
            </a:r>
            <a:br>
              <a:rPr lang="en-US" dirty="0"/>
            </a:br>
            <a:endParaRPr lang="ru-RU" dirty="0"/>
          </a:p>
        </p:txBody>
      </p:sp>
      <p:sp>
        <p:nvSpPr>
          <p:cNvPr id="10" name="Подзаголовок 2">
            <a:extLst>
              <a:ext uri="{FF2B5EF4-FFF2-40B4-BE49-F238E27FC236}">
                <a16:creationId xmlns:a16="http://schemas.microsoft.com/office/drawing/2014/main" id="{758A09E6-D181-064F-7912-7A2E4A61E459}"/>
              </a:ext>
            </a:extLst>
          </p:cNvPr>
          <p:cNvSpPr txBox="1">
            <a:spLocks/>
          </p:cNvSpPr>
          <p:nvPr/>
        </p:nvSpPr>
        <p:spPr>
          <a:xfrm>
            <a:off x="448797" y="1179320"/>
            <a:ext cx="10945482" cy="471727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9444F41-99F9-B3C5-7173-5DDD048DEF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518" y="1179320"/>
            <a:ext cx="11360964" cy="4315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3950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2</a:t>
            </a:fld>
            <a:endParaRPr lang="ru-RU"/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6D0D896A-1160-00EB-42E1-BD594F2D0F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26650" y="497429"/>
            <a:ext cx="4789775" cy="569982"/>
          </a:xfrm>
        </p:spPr>
        <p:txBody>
          <a:bodyPr/>
          <a:lstStyle/>
          <a:p>
            <a:pPr algn="ctr"/>
            <a:r>
              <a:rPr lang="ru-RU" dirty="0"/>
              <a:t>Постановка задачи</a:t>
            </a:r>
            <a:br>
              <a:rPr lang="en-US" dirty="0"/>
            </a:br>
            <a:endParaRPr lang="ru-RU" dirty="0"/>
          </a:p>
        </p:txBody>
      </p:sp>
      <p:sp>
        <p:nvSpPr>
          <p:cNvPr id="9" name="Подзаголовок 2">
            <a:extLst>
              <a:ext uri="{FF2B5EF4-FFF2-40B4-BE49-F238E27FC236}">
                <a16:creationId xmlns:a16="http://schemas.microsoft.com/office/drawing/2014/main" id="{8AD72685-A30F-14E7-8E5F-99091F3ED8B5}"/>
              </a:ext>
            </a:extLst>
          </p:cNvPr>
          <p:cNvSpPr txBox="1">
            <a:spLocks/>
          </p:cNvSpPr>
          <p:nvPr/>
        </p:nvSpPr>
        <p:spPr>
          <a:xfrm>
            <a:off x="448797" y="1179320"/>
            <a:ext cx="10945482" cy="471727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Сделайте следующие задания </a:t>
            </a:r>
          </a:p>
          <a:p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1) загрузите выбранный набор данных в Python, используя любой изученный вами фреймворк на нашем курсе (например </a:t>
            </a:r>
            <a:r>
              <a:rPr lang="ru-RU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seaborn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pandas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numpy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…) </a:t>
            </a:r>
          </a:p>
          <a:p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2) проанализируйте набор данных и представьте любых 5 Data </a:t>
            </a:r>
            <a:r>
              <a:rPr lang="ru-RU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Insights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которые по вашему мнению раскрывают набор данных с точки зрения полезной информации Если вам необходимо будет делать расчет - то вы можете добавить новые столбцы на основании функций / </a:t>
            </a:r>
            <a:r>
              <a:rPr lang="ru-RU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lambda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 функций </a:t>
            </a:r>
          </a:p>
          <a:p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3) на найденные 5 Data </a:t>
            </a:r>
            <a:r>
              <a:rPr lang="ru-RU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Insights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представьте визуализацию (</a:t>
            </a:r>
            <a:r>
              <a:rPr lang="ru-RU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matplotlib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/ </a:t>
            </a:r>
            <a:r>
              <a:rPr lang="ru-RU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seaborn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/ </a:t>
            </a:r>
            <a:r>
              <a:rPr lang="ru-RU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plotly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/ </a:t>
            </a:r>
            <a:r>
              <a:rPr lang="ru-RU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networkx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), которая подкрепляет найденные вами интересные моменты </a:t>
            </a:r>
          </a:p>
          <a:p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4) полученные агрегатные данные для найденных 5 Data </a:t>
            </a:r>
            <a:r>
              <a:rPr lang="ru-RU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Insights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загрузите в базу данных </a:t>
            </a:r>
            <a:r>
              <a:rPr lang="ru-RU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SQLite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725403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+7</a:t>
            </a:r>
            <a:r>
              <a:rPr lang="en-US" dirty="0"/>
              <a:t> </a:t>
            </a:r>
            <a:r>
              <a:rPr lang="ru-RU" dirty="0"/>
              <a:t>913</a:t>
            </a:r>
            <a:r>
              <a:rPr lang="en-US" dirty="0"/>
              <a:t> </a:t>
            </a:r>
            <a:r>
              <a:rPr lang="ru-RU" dirty="0"/>
              <a:t>833</a:t>
            </a:r>
            <a:r>
              <a:rPr lang="en-US" dirty="0"/>
              <a:t> </a:t>
            </a:r>
            <a:r>
              <a:rPr lang="ru-RU" dirty="0"/>
              <a:t>73</a:t>
            </a:r>
            <a:r>
              <a:rPr lang="en-US" dirty="0"/>
              <a:t> </a:t>
            </a:r>
            <a:r>
              <a:rPr lang="ru-RU" dirty="0"/>
              <a:t>30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4" name="Рисунок 3"/>
          <p:cNvSpPr>
            <a:spLocks noGrp="1"/>
          </p:cNvSpPr>
          <p:nvPr>
            <p:ph type="pic" sz="quarter" idx="16"/>
          </p:nvPr>
        </p:nvSpPr>
        <p:spPr/>
      </p:sp>
      <p:sp>
        <p:nvSpPr>
          <p:cNvPr id="5" name="Текст 4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anton.i.sadakov@sibir.rt.ru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8935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3</a:t>
            </a:fld>
            <a:endParaRPr lang="ru-RU"/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6D0D896A-1160-00EB-42E1-BD594F2D0F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26650" y="497429"/>
            <a:ext cx="4789775" cy="569982"/>
          </a:xfrm>
        </p:spPr>
        <p:txBody>
          <a:bodyPr/>
          <a:lstStyle/>
          <a:p>
            <a:pPr algn="ctr"/>
            <a:r>
              <a:rPr lang="ru-RU" dirty="0"/>
              <a:t>Выбор </a:t>
            </a:r>
            <a:r>
              <a:rPr lang="en-US" dirty="0"/>
              <a:t>Dataset</a:t>
            </a:r>
            <a:br>
              <a:rPr lang="en-US" dirty="0"/>
            </a:br>
            <a:endParaRPr lang="ru-RU" dirty="0"/>
          </a:p>
        </p:txBody>
      </p:sp>
      <p:sp>
        <p:nvSpPr>
          <p:cNvPr id="9" name="Подзаголовок 2">
            <a:extLst>
              <a:ext uri="{FF2B5EF4-FFF2-40B4-BE49-F238E27FC236}">
                <a16:creationId xmlns:a16="http://schemas.microsoft.com/office/drawing/2014/main" id="{8AD72685-A30F-14E7-8E5F-99091F3ED8B5}"/>
              </a:ext>
            </a:extLst>
          </p:cNvPr>
          <p:cNvSpPr txBox="1">
            <a:spLocks/>
          </p:cNvSpPr>
          <p:nvPr/>
        </p:nvSpPr>
        <p:spPr>
          <a:xfrm>
            <a:off x="448797" y="1179320"/>
            <a:ext cx="10945482" cy="471727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Мною был выбран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</a:t>
            </a:r>
            <a: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Топ-1500 игр в </a:t>
            </a:r>
            <a:r>
              <a:rPr lang="ru-RU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стим</a:t>
            </a:r>
            <a: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маркетплейсе</a:t>
            </a:r>
            <a: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</a:p>
          <a:p>
            <a: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 этом наборе данных:</a:t>
            </a:r>
          </a:p>
          <a:p>
            <a: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Этот набор данных содержит полную информацию о 1500 лучших играх, выпущенных на </a:t>
            </a:r>
            <a:r>
              <a:rPr lang="ru-RU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Steam</a:t>
            </a:r>
            <a: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в период с 1 января 2024 года по 9 сентября 2024 года. Данные собраны из 30 отдельных файлов и объединены в единый набор. Были внесены незначительные корректировки, такие как выравнивание дат выхода игр для обеспечения согласованности.</a:t>
            </a:r>
          </a:p>
          <a:p>
            <a: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Ключевые особенности:</a:t>
            </a:r>
          </a:p>
          <a:p>
            <a: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Детали игр: Включает названия, даты выхода и информацию о разработчиках/издателях.</a:t>
            </a:r>
          </a:p>
          <a:p>
            <a: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Продажи и доход: Отслеживает количество проданных копий, сгенерированный доход и детали ценообразования.</a:t>
            </a:r>
          </a:p>
          <a:p>
            <a: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Вовлеченность игроков: Предоставляет среднее время игры, максимальное количество игроков и другие метрики вовлеченности пользователей.</a:t>
            </a:r>
          </a:p>
          <a:p>
            <a: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Отзывы и оценки: Содержит оценки и рейтинги отзывов.</a:t>
            </a:r>
          </a:p>
          <a:p>
            <a: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Динамические рыночные данные: Предлагает информацию о тенденциях производительности игр с течением времени, таких как рейтинг продаж и колебания цен.</a:t>
            </a:r>
          </a:p>
          <a:p>
            <a: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Этот набор данных может быть полезен для:</a:t>
            </a:r>
          </a:p>
          <a:p>
            <a: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Разработчиков игр: Понимание рыночных тенденций, анализ конкурентов и поведения потребителей.</a:t>
            </a:r>
          </a:p>
          <a:p>
            <a: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Дата-сайентистов: Изучение различных методов анализа данных, включая регрессионный анализ, кластеризацию и прогнозирование временных рядов.</a:t>
            </a:r>
          </a:p>
          <a:p>
            <a:pPr marL="171450" indent="-171450">
              <a:buFontTx/>
              <a:buChar char="-"/>
            </a:pPr>
            <a: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Исследователей: Анализ паттернов в игровой индустрии и влияние характеристик игр на продажи и вовлеченность пользователей.</a:t>
            </a:r>
          </a:p>
          <a:p>
            <a: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*(</a:t>
            </a:r>
            <a: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https://www.kaggle.com/datasets/alicemtopcu/top-1500-games-on-steam-by-revenue-09-09-2024</a:t>
            </a:r>
            <a: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10931312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4</a:t>
            </a:fld>
            <a:endParaRPr lang="ru-RU"/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6D0D896A-1160-00EB-42E1-BD594F2D0F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26650" y="497429"/>
            <a:ext cx="4789775" cy="569982"/>
          </a:xfrm>
        </p:spPr>
        <p:txBody>
          <a:bodyPr/>
          <a:lstStyle/>
          <a:p>
            <a:pPr algn="ctr"/>
            <a:r>
              <a:rPr lang="ru-RU" dirty="0"/>
              <a:t>Содержание </a:t>
            </a:r>
            <a:r>
              <a:rPr lang="en-US" dirty="0"/>
              <a:t>Dataset</a:t>
            </a:r>
            <a:br>
              <a:rPr lang="en-US" dirty="0"/>
            </a:br>
            <a:endParaRPr lang="ru-RU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5C988548-6F36-9BF5-F8D0-19A7834F6A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934" y="1227842"/>
            <a:ext cx="10910131" cy="4910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7267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5</a:t>
            </a:fld>
            <a:endParaRPr lang="ru-RU"/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6D0D896A-1160-00EB-42E1-BD594F2D0F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26650" y="497429"/>
            <a:ext cx="4789775" cy="569982"/>
          </a:xfrm>
        </p:spPr>
        <p:txBody>
          <a:bodyPr/>
          <a:lstStyle/>
          <a:p>
            <a:pPr algn="ctr"/>
            <a:r>
              <a:rPr lang="ru-RU" dirty="0"/>
              <a:t>Анализ </a:t>
            </a:r>
            <a:r>
              <a:rPr lang="en-US" dirty="0"/>
              <a:t>Dataset</a:t>
            </a:r>
            <a:br>
              <a:rPr lang="en-US" dirty="0"/>
            </a:br>
            <a:endParaRPr lang="ru-RU" dirty="0"/>
          </a:p>
        </p:txBody>
      </p:sp>
      <p:sp>
        <p:nvSpPr>
          <p:cNvPr id="10" name="Подзаголовок 2">
            <a:extLst>
              <a:ext uri="{FF2B5EF4-FFF2-40B4-BE49-F238E27FC236}">
                <a16:creationId xmlns:a16="http://schemas.microsoft.com/office/drawing/2014/main" id="{758A09E6-D181-064F-7912-7A2E4A61E459}"/>
              </a:ext>
            </a:extLst>
          </p:cNvPr>
          <p:cNvSpPr txBox="1">
            <a:spLocks/>
          </p:cNvSpPr>
          <p:nvPr/>
        </p:nvSpPr>
        <p:spPr>
          <a:xfrm>
            <a:off x="448797" y="1179320"/>
            <a:ext cx="10945482" cy="4717278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Разница в доходах между инди и AAA играми:</a:t>
            </a:r>
          </a:p>
          <a:p>
            <a: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Хотя AAA игры, такие как "WWE 2K24" и "</a:t>
            </a:r>
            <a:r>
              <a:rPr lang="ru-RU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Shin</a:t>
            </a:r>
            <a: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Megami</a:t>
            </a:r>
            <a: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Tensei</a:t>
            </a:r>
            <a: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V: </a:t>
            </a:r>
            <a:r>
              <a:rPr lang="ru-RU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Vengeance</a:t>
            </a:r>
            <a: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", генерируют высокие доходы (более $8 миллионов и $7 миллионов соответственно), несколько инди игр также достигают впечатляющих показателей продаж. Например, "Legend </a:t>
            </a:r>
            <a:r>
              <a:rPr lang="ru-RU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Mortal</a:t>
            </a:r>
            <a: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 сгенерировала примерно $7.76 миллионов при гораздо более низкой цене в $19.99, что демонстрирует, что инди игры могут успешно конкурировать по доходам, когда они привлекают интерес игроков.</a:t>
            </a:r>
          </a:p>
          <a:p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Влияние оценок обзоров на продажи:</a:t>
            </a:r>
          </a:p>
          <a:p>
            <a: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Существует сильная корреляция между оценками обзоров и показателями продаж. Например, "</a:t>
            </a:r>
            <a:r>
              <a:rPr lang="ru-RU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Shin</a:t>
            </a:r>
            <a: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Megami</a:t>
            </a:r>
            <a: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Tensei</a:t>
            </a:r>
            <a: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V: </a:t>
            </a:r>
            <a:r>
              <a:rPr lang="ru-RU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Vengeance</a:t>
            </a:r>
            <a: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 имеет высокую оценку 96 и сгенерировала более $7.6 миллионов дохода, в то время как "KINGDOM HEARTS -HD 1.5+2.5 </a:t>
            </a:r>
            <a:r>
              <a:rPr lang="ru-RU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ReMIX</a:t>
            </a:r>
            <a: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-" с оценкой 0 (что указывает на плохое восприятие) продалась значительно меньшим тиражом и принесла лишь около $6.8 миллионов. Это указывает на то, что более высокое качество и удовлетворенность игроков напрямую влияют на коммерческий успех игры.</a:t>
            </a:r>
          </a:p>
          <a:p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Чувствительность к цене среди игроков:</a:t>
            </a:r>
          </a:p>
          <a:p>
            <a: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Данные показывают, что игры с более низкими ценами, как правило, продаются в большем количестве. Например, "</a:t>
            </a:r>
            <a:r>
              <a:rPr lang="ru-RU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Backpack</a:t>
            </a:r>
            <a: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Battles</a:t>
            </a:r>
            <a: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," цена которой составляет $12.99, продалась 499,559 копий, сгенерировав примерно $4.66 миллионов. В то же время "EA SPORTS™ </a:t>
            </a:r>
            <a:r>
              <a:rPr lang="ru-RU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Madden</a:t>
            </a:r>
            <a: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NFL 25," цена которой составляет $69.99, продалась всего 50,521 копий, что привело к доходу около $3.18 миллионов. Это подчеркивает важность ценовой стратегии для максимизации объема продаж.</a:t>
            </a:r>
          </a:p>
          <a:p>
            <a:pPr>
              <a:lnSpc>
                <a:spcPct val="100000"/>
              </a:lnSpc>
            </a:pP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Высокое среднее время игры коррелирует с положительными отзывами:</a:t>
            </a:r>
          </a:p>
          <a:p>
            <a: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Игры с более длительным средним временем прохождения, как правило, получают более высокие оценки обзоров. Например, "</a:t>
            </a:r>
            <a:r>
              <a:rPr lang="ru-RU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Soulmask</a:t>
            </a:r>
            <a: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 имеет среднее время игры 95.7 часов и оценку 79, в то время как "</a:t>
            </a:r>
            <a:r>
              <a:rPr lang="ru-RU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Pixel</a:t>
            </a:r>
            <a: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Gun</a:t>
            </a:r>
            <a: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3D: PC Edition" имеет значительно более низкое среднее время игры 11.9 часов и оценку 62. Это указывает на то, что игроки могут ассоциировать более длительное вовлечение с более удовлетворительным игровым опытом.</a:t>
            </a:r>
          </a:p>
          <a:p>
            <a:pPr>
              <a:lnSpc>
                <a:spcPct val="110000"/>
              </a:lnSpc>
            </a:pP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Новые тренды в жанрах игр:</a:t>
            </a:r>
          </a:p>
          <a:p>
            <a: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Данные показывают растущую тенденцию к уникальным и нишевым жанрам среди инди игр, таких как "</a:t>
            </a:r>
            <a:r>
              <a:rPr lang="ru-RU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Another</a:t>
            </a:r>
            <a: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Crab's</a:t>
            </a:r>
            <a: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Treasure</a:t>
            </a:r>
            <a: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 и "</a:t>
            </a:r>
            <a:r>
              <a:rPr lang="ru-RU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Kebab</a:t>
            </a:r>
            <a: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Chefs</a:t>
            </a:r>
            <a: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! - </a:t>
            </a:r>
            <a:r>
              <a:rPr lang="ru-RU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Restaurant</a:t>
            </a:r>
            <a: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Simulator</a:t>
            </a:r>
            <a: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," которые достигли значительных продаж. Это указывает на то, что игроки все чаще ищут разнообразные игровые впечатления за пределами традиционных жанров, позволяя инди разработчикам процветать, ориентируясь на специфические интересы и темы.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790985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6</a:t>
            </a:fld>
            <a:endParaRPr lang="ru-RU"/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6D0D896A-1160-00EB-42E1-BD594F2D0F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26650" y="497429"/>
            <a:ext cx="4789775" cy="569982"/>
          </a:xfrm>
        </p:spPr>
        <p:txBody>
          <a:bodyPr/>
          <a:lstStyle/>
          <a:p>
            <a:pPr algn="ctr"/>
            <a:r>
              <a:rPr lang="en-US" dirty="0"/>
              <a:t>Data Insights</a:t>
            </a:r>
            <a:br>
              <a:rPr lang="en-US" dirty="0"/>
            </a:br>
            <a:endParaRPr lang="ru-RU" dirty="0"/>
          </a:p>
        </p:txBody>
      </p:sp>
      <p:sp>
        <p:nvSpPr>
          <p:cNvPr id="10" name="Подзаголовок 2">
            <a:extLst>
              <a:ext uri="{FF2B5EF4-FFF2-40B4-BE49-F238E27FC236}">
                <a16:creationId xmlns:a16="http://schemas.microsoft.com/office/drawing/2014/main" id="{758A09E6-D181-064F-7912-7A2E4A61E459}"/>
              </a:ext>
            </a:extLst>
          </p:cNvPr>
          <p:cNvSpPr txBox="1">
            <a:spLocks/>
          </p:cNvSpPr>
          <p:nvPr/>
        </p:nvSpPr>
        <p:spPr>
          <a:xfrm>
            <a:off x="448797" y="1179320"/>
            <a:ext cx="10945482" cy="471727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Инсайт: Жанры экшн и RPG доминируют в топ-1500 игр, составляя более 40% от общего объема продаж.</a:t>
            </a:r>
          </a:p>
          <a:p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Следствие: Разработчики, сосредоточенные на экшен-играх и погружающих RPG-опытах, вероятно, смогут привлечь более широкую аудиторию и достичь более высоких продаж.</a:t>
            </a:r>
          </a:p>
          <a:p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Инсайт: Игры, цена которых составляет от $20 до $30, имеют наибольший объем продаж, что указывает на оптимальный ценовой диапазон.</a:t>
            </a:r>
          </a:p>
          <a:p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Следствие: Разработчики должны исследовать ценовые стратегии в этом диапазоне, чтобы достичь баланса между доступностью и максимизацией дохода.</a:t>
            </a:r>
          </a:p>
          <a:p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Инсайт: Положительная корреляция между оценками и продажами (r = 0.75) указывает на то, что игры с более высокими рейтингами, как правило, продаются лучше.</a:t>
            </a:r>
          </a:p>
          <a:p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Следствие: Качество игры и положительная обратная связь от пользователей являются ключевыми факторами, способствующими продажам. Разработчики должны инвестировать в улучшение качества игрового процесса, графики и пользовательского опыта.</a:t>
            </a:r>
          </a:p>
          <a:p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Инсайт: Резкие скачки продаж во время крупных распродаж </a:t>
            </a:r>
            <a:r>
              <a:rPr lang="ru-RU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Steam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(например, Летняя распродажа, Зимняя распродажа), с увеличением до 300%.</a:t>
            </a:r>
          </a:p>
          <a:p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Следствие: Разработчики должны рассмотреть возможность согласования релизов игр и маркетинговых усилий с этими распродажами, чтобы воспользоваться всплеском потребительских расходов.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297847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7</a:t>
            </a:fld>
            <a:endParaRPr lang="ru-RU"/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6D0D896A-1160-00EB-42E1-BD594F2D0F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26650" y="497429"/>
            <a:ext cx="4789775" cy="569982"/>
          </a:xfrm>
        </p:spPr>
        <p:txBody>
          <a:bodyPr/>
          <a:lstStyle/>
          <a:p>
            <a:pPr algn="ctr"/>
            <a:r>
              <a:rPr lang="ru-RU" dirty="0"/>
              <a:t>Визуализация данных</a:t>
            </a:r>
            <a:br>
              <a:rPr lang="en-US" dirty="0"/>
            </a:br>
            <a:endParaRPr lang="ru-RU" dirty="0"/>
          </a:p>
        </p:txBody>
      </p:sp>
      <p:sp>
        <p:nvSpPr>
          <p:cNvPr id="10" name="Подзаголовок 2">
            <a:extLst>
              <a:ext uri="{FF2B5EF4-FFF2-40B4-BE49-F238E27FC236}">
                <a16:creationId xmlns:a16="http://schemas.microsoft.com/office/drawing/2014/main" id="{758A09E6-D181-064F-7912-7A2E4A61E459}"/>
              </a:ext>
            </a:extLst>
          </p:cNvPr>
          <p:cNvSpPr txBox="1">
            <a:spLocks/>
          </p:cNvSpPr>
          <p:nvPr/>
        </p:nvSpPr>
        <p:spPr>
          <a:xfrm>
            <a:off x="448797" y="1179320"/>
            <a:ext cx="10945482" cy="471727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dirty="0"/>
          </a:p>
        </p:txBody>
      </p:sp>
      <p:pic>
        <p:nvPicPr>
          <p:cNvPr id="6" name="Рисунок 5" descr="Изображение выглядит как текст, снимок экрана, диаграмма, Прямоугольник&#10;&#10;Автоматически созданное описание">
            <a:extLst>
              <a:ext uri="{FF2B5EF4-FFF2-40B4-BE49-F238E27FC236}">
                <a16:creationId xmlns:a16="http://schemas.microsoft.com/office/drawing/2014/main" id="{2A5722AB-2D76-5E31-D0FC-CDE39B9886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6071" y="843042"/>
            <a:ext cx="8881938" cy="5329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2815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8</a:t>
            </a:fld>
            <a:endParaRPr lang="ru-RU"/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6D0D896A-1160-00EB-42E1-BD594F2D0F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26650" y="497429"/>
            <a:ext cx="4789775" cy="569982"/>
          </a:xfrm>
        </p:spPr>
        <p:txBody>
          <a:bodyPr/>
          <a:lstStyle/>
          <a:p>
            <a:pPr algn="ctr"/>
            <a:r>
              <a:rPr lang="ru-RU" dirty="0"/>
              <a:t>Визуализация данных</a:t>
            </a:r>
            <a:br>
              <a:rPr lang="en-US" dirty="0"/>
            </a:br>
            <a:endParaRPr lang="ru-RU" dirty="0"/>
          </a:p>
        </p:txBody>
      </p:sp>
      <p:sp>
        <p:nvSpPr>
          <p:cNvPr id="10" name="Подзаголовок 2">
            <a:extLst>
              <a:ext uri="{FF2B5EF4-FFF2-40B4-BE49-F238E27FC236}">
                <a16:creationId xmlns:a16="http://schemas.microsoft.com/office/drawing/2014/main" id="{758A09E6-D181-064F-7912-7A2E4A61E459}"/>
              </a:ext>
            </a:extLst>
          </p:cNvPr>
          <p:cNvSpPr txBox="1">
            <a:spLocks/>
          </p:cNvSpPr>
          <p:nvPr/>
        </p:nvSpPr>
        <p:spPr>
          <a:xfrm>
            <a:off x="448797" y="1179320"/>
            <a:ext cx="10945482" cy="471727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dirty="0"/>
          </a:p>
        </p:txBody>
      </p:sp>
      <p:pic>
        <p:nvPicPr>
          <p:cNvPr id="7" name="Рисунок 6" descr="Изображение выглядит как текст, снимок экрана, диаграмма, линия&#10;&#10;Автоматически созданное описание">
            <a:extLst>
              <a:ext uri="{FF2B5EF4-FFF2-40B4-BE49-F238E27FC236}">
                <a16:creationId xmlns:a16="http://schemas.microsoft.com/office/drawing/2014/main" id="{7529E4A8-106F-F2BC-99C1-0FA6620F92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0613" y="791767"/>
            <a:ext cx="8967396" cy="5380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595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9</a:t>
            </a:fld>
            <a:endParaRPr lang="ru-RU"/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6D0D896A-1160-00EB-42E1-BD594F2D0F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26650" y="497429"/>
            <a:ext cx="4789775" cy="569982"/>
          </a:xfrm>
        </p:spPr>
        <p:txBody>
          <a:bodyPr/>
          <a:lstStyle/>
          <a:p>
            <a:pPr algn="ctr"/>
            <a:r>
              <a:rPr lang="ru-RU" dirty="0"/>
              <a:t>Визуализация данных</a:t>
            </a:r>
            <a:br>
              <a:rPr lang="en-US" dirty="0"/>
            </a:br>
            <a:endParaRPr lang="ru-RU" dirty="0"/>
          </a:p>
        </p:txBody>
      </p:sp>
      <p:sp>
        <p:nvSpPr>
          <p:cNvPr id="10" name="Подзаголовок 2">
            <a:extLst>
              <a:ext uri="{FF2B5EF4-FFF2-40B4-BE49-F238E27FC236}">
                <a16:creationId xmlns:a16="http://schemas.microsoft.com/office/drawing/2014/main" id="{758A09E6-D181-064F-7912-7A2E4A61E459}"/>
              </a:ext>
            </a:extLst>
          </p:cNvPr>
          <p:cNvSpPr txBox="1">
            <a:spLocks/>
          </p:cNvSpPr>
          <p:nvPr/>
        </p:nvSpPr>
        <p:spPr>
          <a:xfrm>
            <a:off x="448797" y="1179320"/>
            <a:ext cx="10945482" cy="471727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dirty="0"/>
          </a:p>
        </p:txBody>
      </p:sp>
      <p:pic>
        <p:nvPicPr>
          <p:cNvPr id="7" name="Рисунок 6" descr="Изображение выглядит как текст, снимок экрана, диаграмма, линия&#10;&#10;Автоматически созданное описание">
            <a:extLst>
              <a:ext uri="{FF2B5EF4-FFF2-40B4-BE49-F238E27FC236}">
                <a16:creationId xmlns:a16="http://schemas.microsoft.com/office/drawing/2014/main" id="{8030A5EB-A0F8-0EB4-241F-48A0F27720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4083" y="811850"/>
            <a:ext cx="8933925" cy="5360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896169"/>
      </p:ext>
    </p:extLst>
  </p:cSld>
  <p:clrMapOvr>
    <a:masterClrMapping/>
  </p:clrMapOvr>
</p:sld>
</file>

<file path=ppt/theme/theme1.xml><?xml version="1.0" encoding="utf-8"?>
<a:theme xmlns:a="http://schemas.openxmlformats.org/drawingml/2006/main" name="Обложка">
  <a:themeElements>
    <a:clrScheme name="Фирменные цвета">
      <a:dk1>
        <a:srgbClr val="000000"/>
      </a:dk1>
      <a:lt1>
        <a:srgbClr val="FFFFFF"/>
      </a:lt1>
      <a:dk2>
        <a:srgbClr val="232F44"/>
      </a:dk2>
      <a:lt2>
        <a:srgbClr val="D5D8DD"/>
      </a:lt2>
      <a:accent1>
        <a:srgbClr val="89DB2C"/>
      </a:accent1>
      <a:accent2>
        <a:srgbClr val="F7F7F8"/>
      </a:accent2>
      <a:accent3>
        <a:srgbClr val="EEEFF1"/>
      </a:accent3>
      <a:accent4>
        <a:srgbClr val="FFBA33"/>
      </a:accent4>
      <a:accent5>
        <a:srgbClr val="D31AE3"/>
      </a:accent5>
      <a:accent6>
        <a:srgbClr val="138ED3"/>
      </a:accent6>
      <a:hlink>
        <a:srgbClr val="48A1FA"/>
      </a:hlink>
      <a:folHlink>
        <a:srgbClr val="034A90"/>
      </a:folHlink>
    </a:clrScheme>
    <a:fontScheme name="Фирменный шрифт 1">
      <a:majorFont>
        <a:latin typeface="Montserrat"/>
        <a:ea typeface=""/>
        <a:cs typeface=""/>
      </a:majorFont>
      <a:minorFont>
        <a:latin typeface="Montserrat Medium"/>
        <a:ea typeface=""/>
        <a:cs typeface="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Разделяющие слайды">
  <a:themeElements>
    <a:clrScheme name="Фирменные цвета">
      <a:dk1>
        <a:srgbClr val="000000"/>
      </a:dk1>
      <a:lt1>
        <a:srgbClr val="FFFFFF"/>
      </a:lt1>
      <a:dk2>
        <a:srgbClr val="232F44"/>
      </a:dk2>
      <a:lt2>
        <a:srgbClr val="D5D8DD"/>
      </a:lt2>
      <a:accent1>
        <a:srgbClr val="89DB2C"/>
      </a:accent1>
      <a:accent2>
        <a:srgbClr val="F7F7F8"/>
      </a:accent2>
      <a:accent3>
        <a:srgbClr val="EEEFF1"/>
      </a:accent3>
      <a:accent4>
        <a:srgbClr val="FFBA33"/>
      </a:accent4>
      <a:accent5>
        <a:srgbClr val="D31AE3"/>
      </a:accent5>
      <a:accent6>
        <a:srgbClr val="138ED3"/>
      </a:accent6>
      <a:hlink>
        <a:srgbClr val="48A1FA"/>
      </a:hlink>
      <a:folHlink>
        <a:srgbClr val="034A90"/>
      </a:folHlink>
    </a:clrScheme>
    <a:fontScheme name="Заключительная страница">
      <a:majorFont>
        <a:latin typeface="Montserrat Medium"/>
        <a:ea typeface=""/>
        <a:cs typeface=""/>
      </a:majorFont>
      <a:minorFont>
        <a:latin typeface="Montserrat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Внутренние слайды">
  <a:themeElements>
    <a:clrScheme name="Фирменные цвета">
      <a:dk1>
        <a:srgbClr val="000000"/>
      </a:dk1>
      <a:lt1>
        <a:srgbClr val="FFFFFF"/>
      </a:lt1>
      <a:dk2>
        <a:srgbClr val="232F44"/>
      </a:dk2>
      <a:lt2>
        <a:srgbClr val="D5D8DD"/>
      </a:lt2>
      <a:accent1>
        <a:srgbClr val="89DB2C"/>
      </a:accent1>
      <a:accent2>
        <a:srgbClr val="F7F7F8"/>
      </a:accent2>
      <a:accent3>
        <a:srgbClr val="EEEFF1"/>
      </a:accent3>
      <a:accent4>
        <a:srgbClr val="FFBA33"/>
      </a:accent4>
      <a:accent5>
        <a:srgbClr val="D31AE3"/>
      </a:accent5>
      <a:accent6>
        <a:srgbClr val="138ED3"/>
      </a:accent6>
      <a:hlink>
        <a:srgbClr val="48A1FA"/>
      </a:hlink>
      <a:folHlink>
        <a:srgbClr val="034A90"/>
      </a:folHlink>
    </a:clrScheme>
    <a:fontScheme name="Фирменный шрифт 1">
      <a:majorFont>
        <a:latin typeface="Montserrat"/>
        <a:ea typeface=""/>
        <a:cs typeface=""/>
      </a:majorFont>
      <a:minorFont>
        <a:latin typeface="Montserrat Medium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2680</TotalTime>
  <Words>1092</Words>
  <Application>Microsoft Office PowerPoint</Application>
  <PresentationFormat>Широкоэкранный</PresentationFormat>
  <Paragraphs>97</Paragraphs>
  <Slides>20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3</vt:i4>
      </vt:variant>
      <vt:variant>
        <vt:lpstr>Заголовки слайдов</vt:lpstr>
      </vt:variant>
      <vt:variant>
        <vt:i4>20</vt:i4>
      </vt:variant>
    </vt:vector>
  </HeadingPairs>
  <TitlesOfParts>
    <vt:vector size="28" baseType="lpstr">
      <vt:lpstr>Calibri</vt:lpstr>
      <vt:lpstr>Montserrat</vt:lpstr>
      <vt:lpstr>Montserrat Medium</vt:lpstr>
      <vt:lpstr>Times New Roman</vt:lpstr>
      <vt:lpstr>Arial</vt:lpstr>
      <vt:lpstr>Обложка</vt:lpstr>
      <vt:lpstr>Разделяющие слайды</vt:lpstr>
      <vt:lpstr>Внутренние слайды</vt:lpstr>
      <vt:lpstr>Финальная аттестация</vt:lpstr>
      <vt:lpstr>Постановка задачи </vt:lpstr>
      <vt:lpstr>Выбор Dataset </vt:lpstr>
      <vt:lpstr>Содержание Dataset </vt:lpstr>
      <vt:lpstr>Анализ Dataset </vt:lpstr>
      <vt:lpstr>Data Insights </vt:lpstr>
      <vt:lpstr>Визуализация данных </vt:lpstr>
      <vt:lpstr>Визуализация данных </vt:lpstr>
      <vt:lpstr>Визуализация данных </vt:lpstr>
      <vt:lpstr>Визуализация данных </vt:lpstr>
      <vt:lpstr>Визуализация данных </vt:lpstr>
      <vt:lpstr>Реализация в коде </vt:lpstr>
      <vt:lpstr>Реализация в коде </vt:lpstr>
      <vt:lpstr>Реализация в коде </vt:lpstr>
      <vt:lpstr>Реализация в коде </vt:lpstr>
      <vt:lpstr>Реализация в коде </vt:lpstr>
      <vt:lpstr>Реализация в коде </vt:lpstr>
      <vt:lpstr>Реализация в коде </vt:lpstr>
      <vt:lpstr>Вывод из БД 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Дмитрий Спасский</dc:creator>
  <cp:lastModifiedBy>Anton Sadakov</cp:lastModifiedBy>
  <cp:revision>86</cp:revision>
  <dcterms:created xsi:type="dcterms:W3CDTF">2023-09-20T07:01:25Z</dcterms:created>
  <dcterms:modified xsi:type="dcterms:W3CDTF">2024-12-07T15:04:55Z</dcterms:modified>
</cp:coreProperties>
</file>